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0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3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4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</p:sldMasterIdLst>
  <p:notesMasterIdLst>
    <p:notesMasterId r:id="rId19"/>
  </p:notesMasterIdLst>
  <p:sldIdLst>
    <p:sldId id="256" r:id="rId2"/>
    <p:sldId id="328" r:id="rId3"/>
    <p:sldId id="326" r:id="rId4"/>
    <p:sldId id="258" r:id="rId5"/>
    <p:sldId id="314" r:id="rId6"/>
    <p:sldId id="315" r:id="rId7"/>
    <p:sldId id="270" r:id="rId8"/>
    <p:sldId id="317" r:id="rId9"/>
    <p:sldId id="319" r:id="rId10"/>
    <p:sldId id="318" r:id="rId11"/>
    <p:sldId id="321" r:id="rId12"/>
    <p:sldId id="320" r:id="rId13"/>
    <p:sldId id="322" r:id="rId14"/>
    <p:sldId id="323" r:id="rId15"/>
    <p:sldId id="324" r:id="rId16"/>
    <p:sldId id="327" r:id="rId17"/>
    <p:sldId id="325" r:id="rId18"/>
  </p:sldIdLst>
  <p:sldSz cx="9144000" cy="5143500" type="screen16x9"/>
  <p:notesSz cx="6858000" cy="9144000"/>
  <p:embeddedFontLst>
    <p:embeddedFont>
      <p:font typeface="Asap" panose="020B0604020202020204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mbria Math" panose="02040503050406030204" pitchFamily="18" charset="0"/>
      <p:regular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  <p:embeddedFont>
      <p:font typeface="Roboto Condensed Light" panose="02000000000000000000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B4B57C-ACBF-4953-B53C-EDFE0D239D91}">
  <a:tblStyle styleId="{FFB4B57C-ACBF-4953-B53C-EDFE0D239D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Estilo com Tema 2 - Destaque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1E4AEA4-8DFA-4A89-87EB-49C32662AFE0}" styleName="Estilo Médio 2 - Destaqu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Disciplinas\2Ano\1semestre\MCE\Resultados%201.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Disciplinas\2Ano\1semestre\MCE\Resultados%201.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Disciplinas\2Ano\1semestre\MCE\Resultados%201.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Disciplinas\2Ano\1semestre\MCE\Resultados%201.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Disciplinas\2Ano\1semestre\MCE\Resultados%201.2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Disciplinas\2Ano\1semestre\MCE\Resultados%201.2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Disciplinas\2Ano\1semestre\MCE\Resultados%201.2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Disciplinas\2Ano\1semestre\MCE\Resultados%201.2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VH(V)</a:t>
            </a:r>
          </a:p>
        </c:rich>
      </c:tx>
      <c:layout>
        <c:manualLayout>
          <c:xMode val="edge"/>
          <c:yMode val="edge"/>
          <c:x val="0.43537972167980032"/>
          <c:y val="2.220266134735189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title>
    <c:autoTitleDeleted val="0"/>
    <c:plotArea>
      <c:layout>
        <c:manualLayout>
          <c:layoutTarget val="inner"/>
          <c:xMode val="edge"/>
          <c:yMode val="edge"/>
          <c:x val="0.1315745724535328"/>
          <c:y val="0.16859090909090912"/>
          <c:w val="0.8192420888719556"/>
          <c:h val="0.52559806728704361"/>
        </c:manualLayout>
      </c:layout>
      <c:scatterChart>
        <c:scatterStyle val="lineMarker"/>
        <c:varyColors val="0"/>
        <c:ser>
          <c:idx val="0"/>
          <c:order val="0"/>
          <c:tx>
            <c:v>VH(V)</c:v>
          </c:tx>
          <c:spPr>
            <a:ln w="25400" cap="flat" cmpd="sng" algn="ctr">
              <a:noFill/>
              <a:prstDash val="sysDot"/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marker>
            <c:symbol val="circle"/>
            <c:size val="5"/>
            <c:spPr>
              <a:gradFill rotWithShape="1">
                <a:gsLst>
                  <a:gs pos="0">
                    <a:schemeClr val="accent2">
                      <a:tint val="50000"/>
                      <a:satMod val="300000"/>
                    </a:schemeClr>
                  </a:gs>
                  <a:gs pos="35000">
                    <a:schemeClr val="accent2">
                      <a:tint val="37000"/>
                      <a:satMod val="300000"/>
                    </a:schemeClr>
                  </a:gs>
                  <a:gs pos="100000">
                    <a:schemeClr val="accent2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</c:marker>
          <c:trendline>
            <c:spPr>
              <a:ln w="9525" cap="rnd">
                <a:solidFill>
                  <a:schemeClr val="accent2"/>
                </a:solidFill>
              </a:ln>
              <a:effectLst/>
            </c:spPr>
            <c:trendlineType val="linear"/>
            <c:dispRSqr val="0"/>
            <c:dispEq val="1"/>
            <c:trendlineLbl>
              <c:layout>
                <c:manualLayout>
                  <c:x val="-0.14902670863654219"/>
                  <c:y val="5.3781675017895492E-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PT"/>
                </a:p>
              </c:txPr>
            </c:trendlineLbl>
          </c:trendline>
          <c:xVal>
            <c:numRef>
              <c:f>Folha1!$C$3:$C$14</c:f>
              <c:numCache>
                <c:formatCode>General</c:formatCode>
                <c:ptCount val="12"/>
                <c:pt idx="0">
                  <c:v>4.2000000000000003E-2</c:v>
                </c:pt>
                <c:pt idx="1">
                  <c:v>6.6000000000000003E-2</c:v>
                </c:pt>
                <c:pt idx="2">
                  <c:v>0.1</c:v>
                </c:pt>
                <c:pt idx="3">
                  <c:v>0.16</c:v>
                </c:pt>
                <c:pt idx="4">
                  <c:v>0.23699999999999999</c:v>
                </c:pt>
                <c:pt idx="5">
                  <c:v>0.27100000000000002</c:v>
                </c:pt>
                <c:pt idx="6">
                  <c:v>0.34300000000000003</c:v>
                </c:pt>
                <c:pt idx="7">
                  <c:v>0.41699999999999998</c:v>
                </c:pt>
                <c:pt idx="8">
                  <c:v>0.47399999999999998</c:v>
                </c:pt>
                <c:pt idx="9">
                  <c:v>0.51400000000000001</c:v>
                </c:pt>
                <c:pt idx="10">
                  <c:v>0.59599999999999997</c:v>
                </c:pt>
                <c:pt idx="11">
                  <c:v>0.621</c:v>
                </c:pt>
              </c:numCache>
            </c:numRef>
          </c:xVal>
          <c:yVal>
            <c:numRef>
              <c:f>Folha1!$B$3:$B$14</c:f>
              <c:numCache>
                <c:formatCode>General</c:formatCode>
                <c:ptCount val="12"/>
                <c:pt idx="0">
                  <c:v>5.9000000000000003E-4</c:v>
                </c:pt>
                <c:pt idx="1">
                  <c:v>9.1999999999999998E-3</c:v>
                </c:pt>
                <c:pt idx="2">
                  <c:v>1.3899999999999999E-2</c:v>
                </c:pt>
                <c:pt idx="3">
                  <c:v>2.2100000000000002E-2</c:v>
                </c:pt>
                <c:pt idx="4">
                  <c:v>3.27E-2</c:v>
                </c:pt>
                <c:pt idx="5">
                  <c:v>3.7400000000000003E-2</c:v>
                </c:pt>
                <c:pt idx="6">
                  <c:v>4.7300000000000002E-2</c:v>
                </c:pt>
                <c:pt idx="7">
                  <c:v>5.7599999999999998E-2</c:v>
                </c:pt>
                <c:pt idx="8">
                  <c:v>6.5299999999999997E-2</c:v>
                </c:pt>
                <c:pt idx="9">
                  <c:v>7.0900000000000005E-2</c:v>
                </c:pt>
                <c:pt idx="10">
                  <c:v>8.2100000000000006E-2</c:v>
                </c:pt>
                <c:pt idx="11">
                  <c:v>8.5599999999999996E-2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0D8-41BD-851E-C2BD373001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22332256"/>
        <c:axId val="522339472"/>
      </c:scatterChart>
      <c:valAx>
        <c:axId val="5223322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PT"/>
                  <a:t>I(A)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P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522339472"/>
        <c:crosses val="autoZero"/>
        <c:crossBetween val="midCat"/>
      </c:valAx>
      <c:valAx>
        <c:axId val="522339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PT"/>
                  <a:t>VH(V)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P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522332256"/>
        <c:crosses val="autoZero"/>
        <c:crossBetween val="midCat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>
                <a:alpha val="0"/>
              </a:schemeClr>
            </a:gs>
          </a:gsLst>
          <a:lin ang="5400000" scaled="0"/>
        </a:gra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spc="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title>
    <c:autoTitleDeleted val="0"/>
    <c:plotArea>
      <c:layout>
        <c:manualLayout>
          <c:layoutTarget val="inner"/>
          <c:xMode val="edge"/>
          <c:yMode val="edge"/>
          <c:x val="7.1099106310297908E-2"/>
          <c:y val="0.1902314814814815"/>
          <c:w val="0.90781038134801584"/>
          <c:h val="0.72088764946048411"/>
        </c:manualLayout>
      </c:layout>
      <c:scatterChart>
        <c:scatterStyle val="lineMarker"/>
        <c:varyColors val="0"/>
        <c:ser>
          <c:idx val="0"/>
          <c:order val="0"/>
          <c:tx>
            <c:v>VH(mV)</c:v>
          </c:tx>
          <c:spPr>
            <a:ln w="25400">
              <a:noFill/>
            </a:ln>
            <a:effectLst/>
          </c:spPr>
          <c:marker>
            <c:symbol val="circle"/>
            <c:size val="4"/>
            <c:spPr>
              <a:solidFill>
                <a:schemeClr val="accent2"/>
              </a:solidFill>
              <a:ln w="9525" cap="flat" cmpd="sng" algn="ctr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Folha1!$C$24:$C$40</c:f>
              <c:numCache>
                <c:formatCode>General</c:formatCode>
                <c:ptCount val="17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</c:numCache>
            </c:numRef>
          </c:xVal>
          <c:yVal>
            <c:numRef>
              <c:f>Folha1!$D$24:$D$40</c:f>
              <c:numCache>
                <c:formatCode>General</c:formatCode>
                <c:ptCount val="17"/>
                <c:pt idx="0">
                  <c:v>3.1</c:v>
                </c:pt>
                <c:pt idx="1">
                  <c:v>4</c:v>
                </c:pt>
                <c:pt idx="2">
                  <c:v>5.3</c:v>
                </c:pt>
                <c:pt idx="3">
                  <c:v>7.3</c:v>
                </c:pt>
                <c:pt idx="4">
                  <c:v>10</c:v>
                </c:pt>
                <c:pt idx="5">
                  <c:v>14.1</c:v>
                </c:pt>
                <c:pt idx="6">
                  <c:v>19.7</c:v>
                </c:pt>
                <c:pt idx="7">
                  <c:v>27.7</c:v>
                </c:pt>
                <c:pt idx="8">
                  <c:v>37.1</c:v>
                </c:pt>
                <c:pt idx="9">
                  <c:v>44.6</c:v>
                </c:pt>
                <c:pt idx="10">
                  <c:v>46.7</c:v>
                </c:pt>
                <c:pt idx="11">
                  <c:v>41.6</c:v>
                </c:pt>
                <c:pt idx="12">
                  <c:v>32.9</c:v>
                </c:pt>
                <c:pt idx="13">
                  <c:v>24.1</c:v>
                </c:pt>
                <c:pt idx="14">
                  <c:v>16.8</c:v>
                </c:pt>
                <c:pt idx="15">
                  <c:v>11.9</c:v>
                </c:pt>
                <c:pt idx="16">
                  <c:v>8.8000000000000007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BAD-4E46-A721-4514FB0DE3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22331600"/>
        <c:axId val="522332912"/>
      </c:scatterChart>
      <c:valAx>
        <c:axId val="5223316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522332912"/>
        <c:crosses val="autoZero"/>
        <c:crossBetween val="midCat"/>
      </c:valAx>
      <c:valAx>
        <c:axId val="522332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5223316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VH(mV)</c:v>
          </c:tx>
          <c:spPr>
            <a:ln w="25400">
              <a:noFill/>
            </a:ln>
            <a:effectLst/>
          </c:spPr>
          <c:marker>
            <c:symbol val="circle"/>
            <c:size val="4"/>
            <c:spPr>
              <a:solidFill>
                <a:schemeClr val="accent2"/>
              </a:solidFill>
              <a:ln w="9525" cap="flat" cmpd="sng" algn="ctr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Folha1!$C$44:$C$60</c:f>
              <c:numCache>
                <c:formatCode>General</c:formatCode>
                <c:ptCount val="17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</c:numCache>
            </c:numRef>
          </c:xVal>
          <c:yVal>
            <c:numRef>
              <c:f>Folha1!$D$44:$D$60</c:f>
              <c:numCache>
                <c:formatCode>General</c:formatCode>
                <c:ptCount val="17"/>
                <c:pt idx="0">
                  <c:v>14.9</c:v>
                </c:pt>
                <c:pt idx="1">
                  <c:v>20.9</c:v>
                </c:pt>
                <c:pt idx="2">
                  <c:v>28.8</c:v>
                </c:pt>
                <c:pt idx="3">
                  <c:v>38.299999999999997</c:v>
                </c:pt>
                <c:pt idx="4">
                  <c:v>45.4</c:v>
                </c:pt>
                <c:pt idx="5">
                  <c:v>46.8</c:v>
                </c:pt>
                <c:pt idx="6">
                  <c:v>41.5</c:v>
                </c:pt>
                <c:pt idx="7">
                  <c:v>32.299999999999997</c:v>
                </c:pt>
                <c:pt idx="8">
                  <c:v>23.8</c:v>
                </c:pt>
                <c:pt idx="9">
                  <c:v>16.600000000000001</c:v>
                </c:pt>
                <c:pt idx="10">
                  <c:v>11.9</c:v>
                </c:pt>
                <c:pt idx="11">
                  <c:v>8.4</c:v>
                </c:pt>
                <c:pt idx="12">
                  <c:v>6.2</c:v>
                </c:pt>
                <c:pt idx="13">
                  <c:v>4.8</c:v>
                </c:pt>
                <c:pt idx="14">
                  <c:v>3.8</c:v>
                </c:pt>
                <c:pt idx="15">
                  <c:v>2.9</c:v>
                </c:pt>
                <c:pt idx="16">
                  <c:v>2.5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447-4EFD-93E8-B5251BF1E1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0124512"/>
        <c:axId val="450124840"/>
      </c:scatterChart>
      <c:valAx>
        <c:axId val="4501245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450124840"/>
        <c:crosses val="autoZero"/>
        <c:crossBetween val="midCat"/>
      </c:valAx>
      <c:valAx>
        <c:axId val="450124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4501245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title>
    <c:autoTitleDeleted val="0"/>
    <c:plotArea>
      <c:layout>
        <c:manualLayout>
          <c:layoutTarget val="inner"/>
          <c:xMode val="edge"/>
          <c:yMode val="edge"/>
          <c:x val="8.015281644205921E-2"/>
          <c:y val="0.16101179297033349"/>
          <c:w val="0.90324617294418708"/>
          <c:h val="0.71525015898753763"/>
        </c:manualLayout>
      </c:layout>
      <c:scatterChart>
        <c:scatterStyle val="lineMarker"/>
        <c:varyColors val="0"/>
        <c:ser>
          <c:idx val="0"/>
          <c:order val="0"/>
          <c:tx>
            <c:v>VH(mV)</c:v>
          </c:tx>
          <c:spPr>
            <a:ln w="25400">
              <a:noFill/>
            </a:ln>
            <a:effectLst/>
          </c:spPr>
          <c:marker>
            <c:symbol val="circle"/>
            <c:size val="4"/>
            <c:spPr>
              <a:solidFill>
                <a:schemeClr val="accent2"/>
              </a:solidFill>
              <a:ln w="9525" cap="flat" cmpd="sng" algn="ctr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Folha1!$Q$25:$Q$41</c:f>
              <c:numCache>
                <c:formatCode>General</c:formatCode>
                <c:ptCount val="17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</c:numCache>
            </c:numRef>
          </c:xVal>
          <c:yVal>
            <c:numRef>
              <c:f>Folha1!$R$25:$R$41</c:f>
              <c:numCache>
                <c:formatCode>General</c:formatCode>
                <c:ptCount val="17"/>
                <c:pt idx="0">
                  <c:v>17.8</c:v>
                </c:pt>
                <c:pt idx="1">
                  <c:v>24.8</c:v>
                </c:pt>
                <c:pt idx="2">
                  <c:v>34.5</c:v>
                </c:pt>
                <c:pt idx="3">
                  <c:v>45.1</c:v>
                </c:pt>
                <c:pt idx="4">
                  <c:v>55.2</c:v>
                </c:pt>
                <c:pt idx="5">
                  <c:v>60.4</c:v>
                </c:pt>
                <c:pt idx="6">
                  <c:v>60.7</c:v>
                </c:pt>
                <c:pt idx="7">
                  <c:v>59.7</c:v>
                </c:pt>
                <c:pt idx="8">
                  <c:v>60.2</c:v>
                </c:pt>
                <c:pt idx="9">
                  <c:v>61.1</c:v>
                </c:pt>
                <c:pt idx="10">
                  <c:v>58.3</c:v>
                </c:pt>
                <c:pt idx="11">
                  <c:v>50</c:v>
                </c:pt>
                <c:pt idx="12">
                  <c:v>38.700000000000003</c:v>
                </c:pt>
                <c:pt idx="13">
                  <c:v>28.3</c:v>
                </c:pt>
                <c:pt idx="14">
                  <c:v>20.100000000000001</c:v>
                </c:pt>
                <c:pt idx="15">
                  <c:v>14.6</c:v>
                </c:pt>
                <c:pt idx="16">
                  <c:v>11.1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758-46FF-90AB-16D7BE04C4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8918632"/>
        <c:axId val="558918960"/>
      </c:scatterChart>
      <c:valAx>
        <c:axId val="558918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558918960"/>
        <c:crosses val="autoZero"/>
        <c:crossBetween val="midCat"/>
      </c:valAx>
      <c:valAx>
        <c:axId val="558918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5589186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v>B1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1"/>
                </a:solidFill>
                <a:round/>
              </a:ln>
              <a:effectLst/>
            </c:spPr>
          </c:marker>
          <c:yVal>
            <c:numRef>
              <c:f>Folha1!$W$44:$W$60</c:f>
              <c:numCache>
                <c:formatCode>General</c:formatCode>
                <c:ptCount val="17"/>
                <c:pt idx="0">
                  <c:v>9.6100000000000005E-5</c:v>
                </c:pt>
                <c:pt idx="1">
                  <c:v>1.2400000000000001E-4</c:v>
                </c:pt>
                <c:pt idx="2">
                  <c:v>1.6430000000000001E-4</c:v>
                </c:pt>
                <c:pt idx="3">
                  <c:v>2.263E-4</c:v>
                </c:pt>
                <c:pt idx="4">
                  <c:v>3.1E-4</c:v>
                </c:pt>
                <c:pt idx="5">
                  <c:v>4.371E-4</c:v>
                </c:pt>
                <c:pt idx="6">
                  <c:v>6.1070000000000004E-4</c:v>
                </c:pt>
                <c:pt idx="7">
                  <c:v>8.587E-4</c:v>
                </c:pt>
                <c:pt idx="8">
                  <c:v>1.1501000000000003E-3</c:v>
                </c:pt>
                <c:pt idx="9">
                  <c:v>1.3826000000000001E-3</c:v>
                </c:pt>
                <c:pt idx="10">
                  <c:v>1.4477000000000001E-3</c:v>
                </c:pt>
                <c:pt idx="11">
                  <c:v>1.2896000000000001E-3</c:v>
                </c:pt>
                <c:pt idx="12">
                  <c:v>1.0199E-3</c:v>
                </c:pt>
                <c:pt idx="13">
                  <c:v>7.471E-4</c:v>
                </c:pt>
                <c:pt idx="14">
                  <c:v>5.2080000000000008E-4</c:v>
                </c:pt>
                <c:pt idx="15">
                  <c:v>3.6890000000000002E-4</c:v>
                </c:pt>
                <c:pt idx="16">
                  <c:v>2.7280000000000007E-4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747-4FCA-87C6-87E34E322E7E}"/>
            </c:ext>
          </c:extLst>
        </c:ser>
        <c:ser>
          <c:idx val="1"/>
          <c:order val="1"/>
          <c:tx>
            <c:v>B2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2"/>
                </a:solidFill>
                <a:round/>
              </a:ln>
              <a:effectLst/>
            </c:spPr>
          </c:marker>
          <c:yVal>
            <c:numRef>
              <c:f>Folha1!$X$44:$X$60</c:f>
              <c:numCache>
                <c:formatCode>General</c:formatCode>
                <c:ptCount val="17"/>
                <c:pt idx="0">
                  <c:v>4.6190000000000006E-4</c:v>
                </c:pt>
                <c:pt idx="1">
                  <c:v>6.4789999999999997E-4</c:v>
                </c:pt>
                <c:pt idx="2">
                  <c:v>8.9280000000000002E-4</c:v>
                </c:pt>
                <c:pt idx="3">
                  <c:v>1.1872999999999999E-3</c:v>
                </c:pt>
                <c:pt idx="4">
                  <c:v>1.4074000000000001E-3</c:v>
                </c:pt>
                <c:pt idx="5">
                  <c:v>1.4507999999999999E-3</c:v>
                </c:pt>
                <c:pt idx="6">
                  <c:v>1.2865000000000001E-3</c:v>
                </c:pt>
                <c:pt idx="7">
                  <c:v>1.0012999999999999E-3</c:v>
                </c:pt>
                <c:pt idx="8">
                  <c:v>7.3780000000000004E-4</c:v>
                </c:pt>
                <c:pt idx="9">
                  <c:v>5.1460000000000004E-4</c:v>
                </c:pt>
                <c:pt idx="10">
                  <c:v>3.6890000000000002E-4</c:v>
                </c:pt>
                <c:pt idx="11">
                  <c:v>2.6040000000000004E-4</c:v>
                </c:pt>
                <c:pt idx="12">
                  <c:v>1.9220000000000001E-4</c:v>
                </c:pt>
                <c:pt idx="13">
                  <c:v>1.4879999999999998E-4</c:v>
                </c:pt>
                <c:pt idx="14">
                  <c:v>1.1779999999999999E-4</c:v>
                </c:pt>
                <c:pt idx="15">
                  <c:v>8.989999999999999E-5</c:v>
                </c:pt>
                <c:pt idx="16">
                  <c:v>7.75E-5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D747-4FCA-87C6-87E34E322E7E}"/>
            </c:ext>
          </c:extLst>
        </c:ser>
        <c:ser>
          <c:idx val="2"/>
          <c:order val="2"/>
          <c:tx>
            <c:v>B12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3"/>
                </a:solidFill>
                <a:round/>
              </a:ln>
              <a:effectLst/>
            </c:spPr>
          </c:marker>
          <c:yVal>
            <c:numRef>
              <c:f>Folha1!$Y$44:$Y$60</c:f>
              <c:numCache>
                <c:formatCode>General</c:formatCode>
                <c:ptCount val="17"/>
                <c:pt idx="0">
                  <c:v>5.5180000000000008E-4</c:v>
                </c:pt>
                <c:pt idx="1">
                  <c:v>7.6880000000000004E-4</c:v>
                </c:pt>
                <c:pt idx="2">
                  <c:v>1.0694999999999999E-3</c:v>
                </c:pt>
                <c:pt idx="3">
                  <c:v>1.3981000000000002E-3</c:v>
                </c:pt>
                <c:pt idx="4">
                  <c:v>1.7112000000000002E-3</c:v>
                </c:pt>
                <c:pt idx="5">
                  <c:v>1.8724E-3</c:v>
                </c:pt>
                <c:pt idx="6">
                  <c:v>1.8817000000000003E-3</c:v>
                </c:pt>
                <c:pt idx="7">
                  <c:v>1.8507E-3</c:v>
                </c:pt>
                <c:pt idx="8">
                  <c:v>1.8662000000000002E-3</c:v>
                </c:pt>
                <c:pt idx="9">
                  <c:v>1.8941000000000001E-3</c:v>
                </c:pt>
                <c:pt idx="10">
                  <c:v>1.8073E-3</c:v>
                </c:pt>
                <c:pt idx="11">
                  <c:v>1.5500000000000002E-3</c:v>
                </c:pt>
                <c:pt idx="12">
                  <c:v>1.1996999999999999E-3</c:v>
                </c:pt>
                <c:pt idx="13">
                  <c:v>8.7730000000000002E-4</c:v>
                </c:pt>
                <c:pt idx="14">
                  <c:v>6.2310000000000002E-4</c:v>
                </c:pt>
                <c:pt idx="15">
                  <c:v>4.526E-4</c:v>
                </c:pt>
                <c:pt idx="16">
                  <c:v>3.4409999999999996E-4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D747-4FCA-87C6-87E34E322E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27456192"/>
        <c:axId val="727451200"/>
      </c:scatterChart>
      <c:valAx>
        <c:axId val="7274561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PT"/>
                  <a:t>Posição(cm)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PT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727451200"/>
        <c:crosses val="autoZero"/>
        <c:crossBetween val="midCat"/>
      </c:valAx>
      <c:valAx>
        <c:axId val="727451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PT"/>
                  <a:t>Campo Magnético(T)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P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727456192"/>
        <c:crosses val="autoZero"/>
        <c:crossBetween val="midCat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v>B1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1"/>
                </a:solidFill>
                <a:round/>
              </a:ln>
              <a:effectLst/>
            </c:spPr>
          </c:marker>
          <c:yVal>
            <c:numRef>
              <c:f>Folha1!$W$44:$W$60</c:f>
              <c:numCache>
                <c:formatCode>General</c:formatCode>
                <c:ptCount val="17"/>
                <c:pt idx="0">
                  <c:v>9.6100000000000005E-5</c:v>
                </c:pt>
                <c:pt idx="1">
                  <c:v>1.2400000000000001E-4</c:v>
                </c:pt>
                <c:pt idx="2">
                  <c:v>1.6430000000000001E-4</c:v>
                </c:pt>
                <c:pt idx="3">
                  <c:v>2.263E-4</c:v>
                </c:pt>
                <c:pt idx="4">
                  <c:v>3.1E-4</c:v>
                </c:pt>
                <c:pt idx="5">
                  <c:v>4.371E-4</c:v>
                </c:pt>
                <c:pt idx="6">
                  <c:v>6.1070000000000004E-4</c:v>
                </c:pt>
                <c:pt idx="7">
                  <c:v>8.587E-4</c:v>
                </c:pt>
                <c:pt idx="8">
                  <c:v>1.1501000000000003E-3</c:v>
                </c:pt>
                <c:pt idx="9">
                  <c:v>1.3826000000000001E-3</c:v>
                </c:pt>
                <c:pt idx="10">
                  <c:v>1.4477000000000001E-3</c:v>
                </c:pt>
                <c:pt idx="11">
                  <c:v>1.2896000000000001E-3</c:v>
                </c:pt>
                <c:pt idx="12">
                  <c:v>1.0199E-3</c:v>
                </c:pt>
                <c:pt idx="13">
                  <c:v>7.471E-4</c:v>
                </c:pt>
                <c:pt idx="14">
                  <c:v>5.2080000000000008E-4</c:v>
                </c:pt>
                <c:pt idx="15">
                  <c:v>3.6890000000000002E-4</c:v>
                </c:pt>
                <c:pt idx="16">
                  <c:v>2.7280000000000007E-4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747-4FCA-87C6-87E34E322E7E}"/>
            </c:ext>
          </c:extLst>
        </c:ser>
        <c:ser>
          <c:idx val="1"/>
          <c:order val="1"/>
          <c:tx>
            <c:v>B2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2"/>
                </a:solidFill>
                <a:round/>
              </a:ln>
              <a:effectLst/>
            </c:spPr>
          </c:marker>
          <c:yVal>
            <c:numRef>
              <c:f>Folha1!$X$44:$X$60</c:f>
              <c:numCache>
                <c:formatCode>General</c:formatCode>
                <c:ptCount val="17"/>
                <c:pt idx="0">
                  <c:v>4.6190000000000006E-4</c:v>
                </c:pt>
                <c:pt idx="1">
                  <c:v>6.4789999999999997E-4</c:v>
                </c:pt>
                <c:pt idx="2">
                  <c:v>8.9280000000000002E-4</c:v>
                </c:pt>
                <c:pt idx="3">
                  <c:v>1.1872999999999999E-3</c:v>
                </c:pt>
                <c:pt idx="4">
                  <c:v>1.4074000000000001E-3</c:v>
                </c:pt>
                <c:pt idx="5">
                  <c:v>1.4507999999999999E-3</c:v>
                </c:pt>
                <c:pt idx="6">
                  <c:v>1.2865000000000001E-3</c:v>
                </c:pt>
                <c:pt idx="7">
                  <c:v>1.0012999999999999E-3</c:v>
                </c:pt>
                <c:pt idx="8">
                  <c:v>7.3780000000000004E-4</c:v>
                </c:pt>
                <c:pt idx="9">
                  <c:v>5.1460000000000004E-4</c:v>
                </c:pt>
                <c:pt idx="10">
                  <c:v>3.6890000000000002E-4</c:v>
                </c:pt>
                <c:pt idx="11">
                  <c:v>2.6040000000000004E-4</c:v>
                </c:pt>
                <c:pt idx="12">
                  <c:v>1.9220000000000001E-4</c:v>
                </c:pt>
                <c:pt idx="13">
                  <c:v>1.4879999999999998E-4</c:v>
                </c:pt>
                <c:pt idx="14">
                  <c:v>1.1779999999999999E-4</c:v>
                </c:pt>
                <c:pt idx="15">
                  <c:v>8.989999999999999E-5</c:v>
                </c:pt>
                <c:pt idx="16">
                  <c:v>7.75E-5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D747-4FCA-87C6-87E34E322E7E}"/>
            </c:ext>
          </c:extLst>
        </c:ser>
        <c:ser>
          <c:idx val="2"/>
          <c:order val="2"/>
          <c:tx>
            <c:v>B12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3"/>
                </a:solidFill>
                <a:round/>
              </a:ln>
              <a:effectLst/>
            </c:spPr>
          </c:marker>
          <c:yVal>
            <c:numRef>
              <c:f>Folha1!$Y$44:$Y$60</c:f>
              <c:numCache>
                <c:formatCode>General</c:formatCode>
                <c:ptCount val="17"/>
                <c:pt idx="0">
                  <c:v>5.5180000000000008E-4</c:v>
                </c:pt>
                <c:pt idx="1">
                  <c:v>7.6880000000000004E-4</c:v>
                </c:pt>
                <c:pt idx="2">
                  <c:v>1.0694999999999999E-3</c:v>
                </c:pt>
                <c:pt idx="3">
                  <c:v>1.3981000000000002E-3</c:v>
                </c:pt>
                <c:pt idx="4">
                  <c:v>1.7112000000000002E-3</c:v>
                </c:pt>
                <c:pt idx="5">
                  <c:v>1.8724E-3</c:v>
                </c:pt>
                <c:pt idx="6">
                  <c:v>1.8817000000000003E-3</c:v>
                </c:pt>
                <c:pt idx="7">
                  <c:v>1.8507E-3</c:v>
                </c:pt>
                <c:pt idx="8">
                  <c:v>1.8662000000000002E-3</c:v>
                </c:pt>
                <c:pt idx="9">
                  <c:v>1.8941000000000001E-3</c:v>
                </c:pt>
                <c:pt idx="10">
                  <c:v>1.8073E-3</c:v>
                </c:pt>
                <c:pt idx="11">
                  <c:v>1.5500000000000002E-3</c:v>
                </c:pt>
                <c:pt idx="12">
                  <c:v>1.1996999999999999E-3</c:v>
                </c:pt>
                <c:pt idx="13">
                  <c:v>8.7730000000000002E-4</c:v>
                </c:pt>
                <c:pt idx="14">
                  <c:v>6.2310000000000002E-4</c:v>
                </c:pt>
                <c:pt idx="15">
                  <c:v>4.526E-4</c:v>
                </c:pt>
                <c:pt idx="16">
                  <c:v>3.4409999999999996E-4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D747-4FCA-87C6-87E34E322E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27456192"/>
        <c:axId val="727451200"/>
      </c:scatterChart>
      <c:valAx>
        <c:axId val="7274561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PT"/>
                  <a:t>Posição(cm)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PT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727451200"/>
        <c:crosses val="autoZero"/>
        <c:crossBetween val="midCat"/>
      </c:valAx>
      <c:valAx>
        <c:axId val="727451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PT"/>
                  <a:t>Campo Magnético(T)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P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727456192"/>
        <c:crosses val="autoZero"/>
        <c:crossBetween val="midCat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v>B1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1"/>
                </a:solidFill>
                <a:round/>
              </a:ln>
              <a:effectLst/>
            </c:spPr>
          </c:marker>
          <c:yVal>
            <c:numRef>
              <c:f>Folha1!$W$44:$W$60</c:f>
              <c:numCache>
                <c:formatCode>General</c:formatCode>
                <c:ptCount val="17"/>
                <c:pt idx="0">
                  <c:v>9.6100000000000005E-5</c:v>
                </c:pt>
                <c:pt idx="1">
                  <c:v>1.2400000000000001E-4</c:v>
                </c:pt>
                <c:pt idx="2">
                  <c:v>1.6430000000000001E-4</c:v>
                </c:pt>
                <c:pt idx="3">
                  <c:v>2.263E-4</c:v>
                </c:pt>
                <c:pt idx="4">
                  <c:v>3.1E-4</c:v>
                </c:pt>
                <c:pt idx="5">
                  <c:v>4.371E-4</c:v>
                </c:pt>
                <c:pt idx="6">
                  <c:v>6.1070000000000004E-4</c:v>
                </c:pt>
                <c:pt idx="7">
                  <c:v>8.587E-4</c:v>
                </c:pt>
                <c:pt idx="8">
                  <c:v>1.1501000000000003E-3</c:v>
                </c:pt>
                <c:pt idx="9">
                  <c:v>1.3826000000000001E-3</c:v>
                </c:pt>
                <c:pt idx="10">
                  <c:v>1.4477000000000001E-3</c:v>
                </c:pt>
                <c:pt idx="11">
                  <c:v>1.2896000000000001E-3</c:v>
                </c:pt>
                <c:pt idx="12">
                  <c:v>1.0199E-3</c:v>
                </c:pt>
                <c:pt idx="13">
                  <c:v>7.471E-4</c:v>
                </c:pt>
                <c:pt idx="14">
                  <c:v>5.2080000000000008E-4</c:v>
                </c:pt>
                <c:pt idx="15">
                  <c:v>3.6890000000000002E-4</c:v>
                </c:pt>
                <c:pt idx="16">
                  <c:v>2.7280000000000007E-4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EFC-482F-B1B2-AD1D2297E34B}"/>
            </c:ext>
          </c:extLst>
        </c:ser>
        <c:ser>
          <c:idx val="1"/>
          <c:order val="1"/>
          <c:tx>
            <c:v>B2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2"/>
                </a:solidFill>
                <a:round/>
              </a:ln>
              <a:effectLst/>
            </c:spPr>
          </c:marker>
          <c:yVal>
            <c:numRef>
              <c:f>Folha1!$X$44:$X$60</c:f>
              <c:numCache>
                <c:formatCode>General</c:formatCode>
                <c:ptCount val="17"/>
                <c:pt idx="0">
                  <c:v>4.6190000000000006E-4</c:v>
                </c:pt>
                <c:pt idx="1">
                  <c:v>6.4789999999999997E-4</c:v>
                </c:pt>
                <c:pt idx="2">
                  <c:v>8.9280000000000002E-4</c:v>
                </c:pt>
                <c:pt idx="3">
                  <c:v>1.1872999999999999E-3</c:v>
                </c:pt>
                <c:pt idx="4">
                  <c:v>1.4074000000000001E-3</c:v>
                </c:pt>
                <c:pt idx="5">
                  <c:v>1.4507999999999999E-3</c:v>
                </c:pt>
                <c:pt idx="6">
                  <c:v>1.2865000000000001E-3</c:v>
                </c:pt>
                <c:pt idx="7">
                  <c:v>1.0012999999999999E-3</c:v>
                </c:pt>
                <c:pt idx="8">
                  <c:v>7.3780000000000004E-4</c:v>
                </c:pt>
                <c:pt idx="9">
                  <c:v>5.1460000000000004E-4</c:v>
                </c:pt>
                <c:pt idx="10">
                  <c:v>3.6890000000000002E-4</c:v>
                </c:pt>
                <c:pt idx="11">
                  <c:v>2.6040000000000004E-4</c:v>
                </c:pt>
                <c:pt idx="12">
                  <c:v>1.9220000000000001E-4</c:v>
                </c:pt>
                <c:pt idx="13">
                  <c:v>1.4879999999999998E-4</c:v>
                </c:pt>
                <c:pt idx="14">
                  <c:v>1.1779999999999999E-4</c:v>
                </c:pt>
                <c:pt idx="15">
                  <c:v>8.989999999999999E-5</c:v>
                </c:pt>
                <c:pt idx="16">
                  <c:v>7.75E-5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1EFC-482F-B1B2-AD1D2297E34B}"/>
            </c:ext>
          </c:extLst>
        </c:ser>
        <c:ser>
          <c:idx val="2"/>
          <c:order val="2"/>
          <c:tx>
            <c:v>B12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3"/>
                </a:solidFill>
                <a:round/>
              </a:ln>
              <a:effectLst/>
            </c:spPr>
          </c:marker>
          <c:yVal>
            <c:numRef>
              <c:f>Folha1!$Y$44:$Y$60</c:f>
              <c:numCache>
                <c:formatCode>General</c:formatCode>
                <c:ptCount val="17"/>
                <c:pt idx="0">
                  <c:v>5.5180000000000008E-4</c:v>
                </c:pt>
                <c:pt idx="1">
                  <c:v>7.6880000000000004E-4</c:v>
                </c:pt>
                <c:pt idx="2">
                  <c:v>1.0694999999999999E-3</c:v>
                </c:pt>
                <c:pt idx="3">
                  <c:v>1.3981000000000002E-3</c:v>
                </c:pt>
                <c:pt idx="4">
                  <c:v>1.7112000000000002E-3</c:v>
                </c:pt>
                <c:pt idx="5">
                  <c:v>1.8724E-3</c:v>
                </c:pt>
                <c:pt idx="6">
                  <c:v>1.8817000000000003E-3</c:v>
                </c:pt>
                <c:pt idx="7">
                  <c:v>1.8507E-3</c:v>
                </c:pt>
                <c:pt idx="8">
                  <c:v>1.8662000000000002E-3</c:v>
                </c:pt>
                <c:pt idx="9">
                  <c:v>1.8941000000000001E-3</c:v>
                </c:pt>
                <c:pt idx="10">
                  <c:v>1.8073E-3</c:v>
                </c:pt>
                <c:pt idx="11">
                  <c:v>1.5500000000000002E-3</c:v>
                </c:pt>
                <c:pt idx="12">
                  <c:v>1.1996999999999999E-3</c:v>
                </c:pt>
                <c:pt idx="13">
                  <c:v>8.7730000000000002E-4</c:v>
                </c:pt>
                <c:pt idx="14">
                  <c:v>6.2310000000000002E-4</c:v>
                </c:pt>
                <c:pt idx="15">
                  <c:v>4.526E-4</c:v>
                </c:pt>
                <c:pt idx="16">
                  <c:v>3.4409999999999996E-4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1EFC-482F-B1B2-AD1D2297E34B}"/>
            </c:ext>
          </c:extLst>
        </c:ser>
        <c:ser>
          <c:idx val="3"/>
          <c:order val="3"/>
          <c:tx>
            <c:v>SomaB1B2</c:v>
          </c:tx>
          <c:spPr>
            <a:ln w="22225" cap="rnd">
              <a:solidFill>
                <a:schemeClr val="bg1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4"/>
                </a:solidFill>
                <a:round/>
              </a:ln>
              <a:effectLst/>
            </c:spPr>
          </c:marker>
          <c:yVal>
            <c:numRef>
              <c:f>Folha1!$Z$44:$Z$60</c:f>
              <c:numCache>
                <c:formatCode>General</c:formatCode>
                <c:ptCount val="17"/>
                <c:pt idx="0">
                  <c:v>5.5800000000000012E-4</c:v>
                </c:pt>
                <c:pt idx="1">
                  <c:v>7.7189999999999995E-4</c:v>
                </c:pt>
                <c:pt idx="2">
                  <c:v>1.0571000000000001E-3</c:v>
                </c:pt>
                <c:pt idx="3">
                  <c:v>1.4135999999999999E-3</c:v>
                </c:pt>
                <c:pt idx="4">
                  <c:v>1.7174E-3</c:v>
                </c:pt>
                <c:pt idx="5">
                  <c:v>1.8878999999999999E-3</c:v>
                </c:pt>
                <c:pt idx="6">
                  <c:v>1.8972000000000001E-3</c:v>
                </c:pt>
                <c:pt idx="7">
                  <c:v>1.8599999999999999E-3</c:v>
                </c:pt>
                <c:pt idx="8">
                  <c:v>1.8879000000000003E-3</c:v>
                </c:pt>
                <c:pt idx="9">
                  <c:v>1.8972000000000001E-3</c:v>
                </c:pt>
                <c:pt idx="10">
                  <c:v>1.8166000000000002E-3</c:v>
                </c:pt>
                <c:pt idx="11">
                  <c:v>1.5500000000000002E-3</c:v>
                </c:pt>
                <c:pt idx="12">
                  <c:v>1.2121E-3</c:v>
                </c:pt>
                <c:pt idx="13">
                  <c:v>8.9590000000000004E-4</c:v>
                </c:pt>
                <c:pt idx="14">
                  <c:v>6.3860000000000002E-4</c:v>
                </c:pt>
                <c:pt idx="15">
                  <c:v>4.5879999999999998E-4</c:v>
                </c:pt>
                <c:pt idx="16">
                  <c:v>3.5030000000000006E-4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1EFC-482F-B1B2-AD1D2297E3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27456192"/>
        <c:axId val="727451200"/>
      </c:scatterChart>
      <c:valAx>
        <c:axId val="7274561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PT"/>
                  <a:t>Posição(cm)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PT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727451200"/>
        <c:crosses val="autoZero"/>
        <c:crossBetween val="midCat"/>
      </c:valAx>
      <c:valAx>
        <c:axId val="727451200"/>
        <c:scaling>
          <c:orientation val="minMax"/>
          <c:max val="2.0000000000000005E-3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PT"/>
                  <a:t>Campo Magnético(T)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P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727456192"/>
        <c:crosses val="autoZero"/>
        <c:crossBetween val="midCat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v>B1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1"/>
                </a:solidFill>
                <a:round/>
              </a:ln>
              <a:effectLst/>
            </c:spPr>
          </c:marker>
          <c:yVal>
            <c:numRef>
              <c:f>Folha1!$W$44:$W$60</c:f>
              <c:numCache>
                <c:formatCode>General</c:formatCode>
                <c:ptCount val="17"/>
                <c:pt idx="0">
                  <c:v>9.6100000000000005E-5</c:v>
                </c:pt>
                <c:pt idx="1">
                  <c:v>1.2400000000000001E-4</c:v>
                </c:pt>
                <c:pt idx="2">
                  <c:v>1.6430000000000001E-4</c:v>
                </c:pt>
                <c:pt idx="3">
                  <c:v>2.263E-4</c:v>
                </c:pt>
                <c:pt idx="4">
                  <c:v>3.1E-4</c:v>
                </c:pt>
                <c:pt idx="5">
                  <c:v>4.371E-4</c:v>
                </c:pt>
                <c:pt idx="6">
                  <c:v>6.1070000000000004E-4</c:v>
                </c:pt>
                <c:pt idx="7">
                  <c:v>8.587E-4</c:v>
                </c:pt>
                <c:pt idx="8">
                  <c:v>1.1501000000000003E-3</c:v>
                </c:pt>
                <c:pt idx="9">
                  <c:v>1.3826000000000001E-3</c:v>
                </c:pt>
                <c:pt idx="10">
                  <c:v>1.4477000000000001E-3</c:v>
                </c:pt>
                <c:pt idx="11">
                  <c:v>1.2896000000000001E-3</c:v>
                </c:pt>
                <c:pt idx="12">
                  <c:v>1.0199E-3</c:v>
                </c:pt>
                <c:pt idx="13">
                  <c:v>7.471E-4</c:v>
                </c:pt>
                <c:pt idx="14">
                  <c:v>5.2080000000000008E-4</c:v>
                </c:pt>
                <c:pt idx="15">
                  <c:v>3.6890000000000002E-4</c:v>
                </c:pt>
                <c:pt idx="16">
                  <c:v>2.7280000000000007E-4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A2D-42D6-B0F3-686FD3A005DE}"/>
            </c:ext>
          </c:extLst>
        </c:ser>
        <c:ser>
          <c:idx val="1"/>
          <c:order val="1"/>
          <c:tx>
            <c:v>B2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2"/>
                </a:solidFill>
                <a:round/>
              </a:ln>
              <a:effectLst/>
            </c:spPr>
          </c:marker>
          <c:yVal>
            <c:numRef>
              <c:f>Folha1!$X$44:$X$60</c:f>
              <c:numCache>
                <c:formatCode>General</c:formatCode>
                <c:ptCount val="17"/>
                <c:pt idx="0">
                  <c:v>4.6190000000000006E-4</c:v>
                </c:pt>
                <c:pt idx="1">
                  <c:v>6.4789999999999997E-4</c:v>
                </c:pt>
                <c:pt idx="2">
                  <c:v>8.9280000000000002E-4</c:v>
                </c:pt>
                <c:pt idx="3">
                  <c:v>1.1872999999999999E-3</c:v>
                </c:pt>
                <c:pt idx="4">
                  <c:v>1.4074000000000001E-3</c:v>
                </c:pt>
                <c:pt idx="5">
                  <c:v>1.4507999999999999E-3</c:v>
                </c:pt>
                <c:pt idx="6">
                  <c:v>1.2865000000000001E-3</c:v>
                </c:pt>
                <c:pt idx="7">
                  <c:v>1.0012999999999999E-3</c:v>
                </c:pt>
                <c:pt idx="8">
                  <c:v>7.3780000000000004E-4</c:v>
                </c:pt>
                <c:pt idx="9">
                  <c:v>5.1460000000000004E-4</c:v>
                </c:pt>
                <c:pt idx="10">
                  <c:v>3.6890000000000002E-4</c:v>
                </c:pt>
                <c:pt idx="11">
                  <c:v>2.6040000000000004E-4</c:v>
                </c:pt>
                <c:pt idx="12">
                  <c:v>1.9220000000000001E-4</c:v>
                </c:pt>
                <c:pt idx="13">
                  <c:v>1.4879999999999998E-4</c:v>
                </c:pt>
                <c:pt idx="14">
                  <c:v>1.1779999999999999E-4</c:v>
                </c:pt>
                <c:pt idx="15">
                  <c:v>8.989999999999999E-5</c:v>
                </c:pt>
                <c:pt idx="16">
                  <c:v>7.75E-5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DA2D-42D6-B0F3-686FD3A005DE}"/>
            </c:ext>
          </c:extLst>
        </c:ser>
        <c:ser>
          <c:idx val="2"/>
          <c:order val="2"/>
          <c:tx>
            <c:v>B12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3"/>
                </a:solidFill>
                <a:round/>
              </a:ln>
              <a:effectLst/>
            </c:spPr>
          </c:marker>
          <c:yVal>
            <c:numRef>
              <c:f>Folha1!$Y$44:$Y$60</c:f>
              <c:numCache>
                <c:formatCode>General</c:formatCode>
                <c:ptCount val="17"/>
                <c:pt idx="0">
                  <c:v>5.5180000000000008E-4</c:v>
                </c:pt>
                <c:pt idx="1">
                  <c:v>7.6880000000000004E-4</c:v>
                </c:pt>
                <c:pt idx="2">
                  <c:v>1.0694999999999999E-3</c:v>
                </c:pt>
                <c:pt idx="3">
                  <c:v>1.3981000000000002E-3</c:v>
                </c:pt>
                <c:pt idx="4">
                  <c:v>1.7112000000000002E-3</c:v>
                </c:pt>
                <c:pt idx="5">
                  <c:v>1.8724E-3</c:v>
                </c:pt>
                <c:pt idx="6">
                  <c:v>1.8817000000000003E-3</c:v>
                </c:pt>
                <c:pt idx="7">
                  <c:v>1.8507E-3</c:v>
                </c:pt>
                <c:pt idx="8">
                  <c:v>1.8662000000000002E-3</c:v>
                </c:pt>
                <c:pt idx="9">
                  <c:v>1.8941000000000001E-3</c:v>
                </c:pt>
                <c:pt idx="10">
                  <c:v>1.8073E-3</c:v>
                </c:pt>
                <c:pt idx="11">
                  <c:v>1.5500000000000002E-3</c:v>
                </c:pt>
                <c:pt idx="12">
                  <c:v>1.1996999999999999E-3</c:v>
                </c:pt>
                <c:pt idx="13">
                  <c:v>8.7730000000000002E-4</c:v>
                </c:pt>
                <c:pt idx="14">
                  <c:v>6.2310000000000002E-4</c:v>
                </c:pt>
                <c:pt idx="15">
                  <c:v>4.526E-4</c:v>
                </c:pt>
                <c:pt idx="16">
                  <c:v>3.4409999999999996E-4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DA2D-42D6-B0F3-686FD3A005DE}"/>
            </c:ext>
          </c:extLst>
        </c:ser>
        <c:ser>
          <c:idx val="3"/>
          <c:order val="3"/>
          <c:tx>
            <c:v>SomaB1B2</c:v>
          </c:tx>
          <c:spPr>
            <a:ln w="22225" cap="rnd">
              <a:solidFill>
                <a:schemeClr val="bg1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15875">
                <a:solidFill>
                  <a:schemeClr val="accent4"/>
                </a:solidFill>
                <a:round/>
              </a:ln>
              <a:effectLst/>
            </c:spPr>
          </c:marker>
          <c:yVal>
            <c:numRef>
              <c:f>Folha1!$Z$44:$Z$60</c:f>
              <c:numCache>
                <c:formatCode>General</c:formatCode>
                <c:ptCount val="17"/>
                <c:pt idx="0">
                  <c:v>5.5800000000000012E-4</c:v>
                </c:pt>
                <c:pt idx="1">
                  <c:v>7.7189999999999995E-4</c:v>
                </c:pt>
                <c:pt idx="2">
                  <c:v>1.0571000000000001E-3</c:v>
                </c:pt>
                <c:pt idx="3">
                  <c:v>1.4135999999999999E-3</c:v>
                </c:pt>
                <c:pt idx="4">
                  <c:v>1.7174E-3</c:v>
                </c:pt>
                <c:pt idx="5">
                  <c:v>1.8878999999999999E-3</c:v>
                </c:pt>
                <c:pt idx="6">
                  <c:v>1.8972000000000001E-3</c:v>
                </c:pt>
                <c:pt idx="7">
                  <c:v>1.8599999999999999E-3</c:v>
                </c:pt>
                <c:pt idx="8">
                  <c:v>1.8879000000000003E-3</c:v>
                </c:pt>
                <c:pt idx="9">
                  <c:v>1.8972000000000001E-3</c:v>
                </c:pt>
                <c:pt idx="10">
                  <c:v>1.8166000000000002E-3</c:v>
                </c:pt>
                <c:pt idx="11">
                  <c:v>1.5500000000000002E-3</c:v>
                </c:pt>
                <c:pt idx="12">
                  <c:v>1.2121E-3</c:v>
                </c:pt>
                <c:pt idx="13">
                  <c:v>8.9590000000000004E-4</c:v>
                </c:pt>
                <c:pt idx="14">
                  <c:v>6.3860000000000002E-4</c:v>
                </c:pt>
                <c:pt idx="15">
                  <c:v>4.5879999999999998E-4</c:v>
                </c:pt>
                <c:pt idx="16">
                  <c:v>3.5030000000000006E-4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DA2D-42D6-B0F3-686FD3A005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27456192"/>
        <c:axId val="727451200"/>
      </c:scatterChart>
      <c:valAx>
        <c:axId val="7274561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PT"/>
                  <a:t>Posição(cm)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PT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727451200"/>
        <c:crosses val="autoZero"/>
        <c:crossBetween val="midCat"/>
      </c:valAx>
      <c:valAx>
        <c:axId val="727451200"/>
        <c:scaling>
          <c:orientation val="minMax"/>
          <c:max val="2.0000000000000005E-3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PT"/>
                  <a:t>Campo Magnético(T)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P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727456192"/>
        <c:crosses val="autoZero"/>
        <c:crossBetween val="midCat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4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0000"/>
            <a:lumOff val="80000"/>
          </a:schemeClr>
        </a:solidFill>
        <a:round/>
      </a:ln>
    </cs:spPr>
    <cs:defRPr sz="1197" kern="120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/>
    <cs:effectRef idx="1"/>
    <cs:fontRef idx="minor">
      <a:schemeClr val="dk1"/>
    </cs:fontRef>
    <cs:spPr>
      <a:ln w="9525" cap="flat" cmpd="sng" algn="ctr">
        <a:solidFill>
          <a:schemeClr val="phClr">
            <a:alpha val="70000"/>
          </a:schemeClr>
        </a:solidFill>
        <a:prstDash val="sysDot"/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rnd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0" baseline="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>
              <a:alpha val="0"/>
            </a:schemeClr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0000"/>
            <a:lumOff val="80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5000"/>
            <a:lumOff val="75000"/>
          </a:schemeClr>
        </a:solidFill>
        <a:round/>
      </a:ln>
    </cs:spPr>
    <cs:defRPr sz="1197" kern="1200" spc="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gb69528c958_0_31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4" name="Google Shape;2134;gb69528c958_0_31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4146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da9ae928c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da9ae928c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21378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da9ae928c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da9ae928c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82372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da9ae928c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da9ae928c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83897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da9ae928c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da9ae928c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36231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da9ae928c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da9ae928c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60442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da9ae928c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da9ae928c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21576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da9ae928c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da9ae928c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537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da9ae928c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da9ae928c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0665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da9ae928c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da9ae928c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2768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da9ae928c0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Google Shape;1806;gda9ae928c0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da9ae928c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da9ae928c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4791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da9ae928c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da9ae928c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97262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gb69528c958_0_31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4" name="Google Shape;2134;gb69528c958_0_31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gb69528c958_0_31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4" name="Google Shape;2134;gb69528c958_0_31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2849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gb69528c958_0_31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4" name="Google Shape;2134;gb69528c958_0_31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7914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350" y="-11200"/>
            <a:ext cx="9177974" cy="516422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717425" y="538225"/>
            <a:ext cx="7709155" cy="4067311"/>
          </a:xfrm>
          <a:custGeom>
            <a:avLst/>
            <a:gdLst/>
            <a:ahLst/>
            <a:cxnLst/>
            <a:rect l="l" t="t" r="r" b="b"/>
            <a:pathLst>
              <a:path w="243076" h="138027" extrusionOk="0">
                <a:moveTo>
                  <a:pt x="1" y="0"/>
                </a:moveTo>
                <a:lnTo>
                  <a:pt x="1" y="138027"/>
                </a:lnTo>
                <a:lnTo>
                  <a:pt x="243075" y="138027"/>
                </a:lnTo>
                <a:lnTo>
                  <a:pt x="2430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87141" y="-10462"/>
            <a:ext cx="4784475" cy="5164225"/>
          </a:xfrm>
          <a:custGeom>
            <a:avLst/>
            <a:gdLst/>
            <a:ahLst/>
            <a:cxnLst/>
            <a:rect l="l" t="t" r="r" b="b"/>
            <a:pathLst>
              <a:path w="191379" h="206569" extrusionOk="0">
                <a:moveTo>
                  <a:pt x="61308" y="0"/>
                </a:moveTo>
                <a:lnTo>
                  <a:pt x="0" y="206569"/>
                </a:lnTo>
                <a:lnTo>
                  <a:pt x="191379" y="206293"/>
                </a:lnTo>
                <a:lnTo>
                  <a:pt x="19055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848216" y="1641725"/>
            <a:ext cx="4176000" cy="14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900" b="1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416866" y="3174375"/>
            <a:ext cx="3038700" cy="5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ap"/>
                <a:ea typeface="Asap"/>
                <a:cs typeface="Asap"/>
                <a:sym typeface="Asap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717424" y="159290"/>
            <a:ext cx="646037" cy="180671"/>
            <a:chOff x="3546149" y="1286052"/>
            <a:chExt cx="646037" cy="180671"/>
          </a:xfrm>
        </p:grpSpPr>
        <p:sp>
          <p:nvSpPr>
            <p:cNvPr id="15" name="Google Shape;15;p2"/>
            <p:cNvSpPr/>
            <p:nvPr/>
          </p:nvSpPr>
          <p:spPr>
            <a:xfrm>
              <a:off x="3550264" y="1286052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1"/>
                  </a:moveTo>
                  <a:cubicBezTo>
                    <a:pt x="258" y="1"/>
                    <a:pt x="0" y="175"/>
                    <a:pt x="30" y="525"/>
                  </a:cubicBezTo>
                  <a:cubicBezTo>
                    <a:pt x="46" y="829"/>
                    <a:pt x="274" y="981"/>
                    <a:pt x="505" y="981"/>
                  </a:cubicBezTo>
                  <a:cubicBezTo>
                    <a:pt x="737" y="981"/>
                    <a:pt x="973" y="829"/>
                    <a:pt x="1003" y="525"/>
                  </a:cubicBezTo>
                  <a:cubicBezTo>
                    <a:pt x="1034" y="175"/>
                    <a:pt x="775" y="1"/>
                    <a:pt x="5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619387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687697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755980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3"/>
                    <a:pt x="1" y="487"/>
                  </a:cubicBezTo>
                  <a:cubicBezTo>
                    <a:pt x="1" y="761"/>
                    <a:pt x="214" y="973"/>
                    <a:pt x="487" y="973"/>
                  </a:cubicBezTo>
                  <a:cubicBezTo>
                    <a:pt x="761" y="973"/>
                    <a:pt x="974" y="761"/>
                    <a:pt x="974" y="487"/>
                  </a:cubicBezTo>
                  <a:cubicBezTo>
                    <a:pt x="974" y="213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824291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3"/>
                    <a:pt x="1" y="487"/>
                  </a:cubicBezTo>
                  <a:cubicBezTo>
                    <a:pt x="1" y="761"/>
                    <a:pt x="214" y="973"/>
                    <a:pt x="487" y="973"/>
                  </a:cubicBezTo>
                  <a:cubicBezTo>
                    <a:pt x="761" y="973"/>
                    <a:pt x="974" y="761"/>
                    <a:pt x="974" y="487"/>
                  </a:cubicBezTo>
                  <a:cubicBezTo>
                    <a:pt x="974" y="213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88485" y="1287081"/>
              <a:ext cx="31299" cy="26750"/>
            </a:xfrm>
            <a:custGeom>
              <a:avLst/>
              <a:gdLst/>
              <a:ahLst/>
              <a:cxnLst/>
              <a:rect l="l" t="t" r="r" b="b"/>
              <a:pathLst>
                <a:path w="1156" h="988" extrusionOk="0">
                  <a:moveTo>
                    <a:pt x="639" y="1"/>
                  </a:moveTo>
                  <a:cubicBezTo>
                    <a:pt x="213" y="1"/>
                    <a:pt x="1" y="517"/>
                    <a:pt x="305" y="852"/>
                  </a:cubicBezTo>
                  <a:cubicBezTo>
                    <a:pt x="399" y="946"/>
                    <a:pt x="516" y="988"/>
                    <a:pt x="634" y="988"/>
                  </a:cubicBezTo>
                  <a:cubicBezTo>
                    <a:pt x="895" y="988"/>
                    <a:pt x="1156" y="781"/>
                    <a:pt x="1156" y="487"/>
                  </a:cubicBezTo>
                  <a:cubicBezTo>
                    <a:pt x="1156" y="213"/>
                    <a:pt x="913" y="1"/>
                    <a:pt x="6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960911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28382" y="1286052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1"/>
                  </a:moveTo>
                  <a:cubicBezTo>
                    <a:pt x="259" y="1"/>
                    <a:pt x="1" y="175"/>
                    <a:pt x="31" y="525"/>
                  </a:cubicBezTo>
                  <a:cubicBezTo>
                    <a:pt x="62" y="829"/>
                    <a:pt x="290" y="981"/>
                    <a:pt x="518" y="981"/>
                  </a:cubicBezTo>
                  <a:cubicBezTo>
                    <a:pt x="746" y="981"/>
                    <a:pt x="974" y="829"/>
                    <a:pt x="1004" y="525"/>
                  </a:cubicBezTo>
                  <a:cubicBezTo>
                    <a:pt x="1034" y="175"/>
                    <a:pt x="776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97531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165842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50264" y="1336466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83"/>
                    <a:pt x="30" y="548"/>
                  </a:cubicBezTo>
                  <a:cubicBezTo>
                    <a:pt x="46" y="836"/>
                    <a:pt x="274" y="981"/>
                    <a:pt x="505" y="981"/>
                  </a:cubicBezTo>
                  <a:cubicBezTo>
                    <a:pt x="737" y="981"/>
                    <a:pt x="973" y="836"/>
                    <a:pt x="1003" y="548"/>
                  </a:cubicBezTo>
                  <a:cubicBezTo>
                    <a:pt x="1034" y="183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14432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70" y="0"/>
                  </a:moveTo>
                  <a:cubicBezTo>
                    <a:pt x="214" y="0"/>
                    <a:pt x="1" y="517"/>
                    <a:pt x="305" y="821"/>
                  </a:cubicBezTo>
                  <a:cubicBezTo>
                    <a:pt x="414" y="920"/>
                    <a:pt x="542" y="964"/>
                    <a:pt x="665" y="964"/>
                  </a:cubicBezTo>
                  <a:cubicBezTo>
                    <a:pt x="921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682742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39" y="0"/>
                  </a:moveTo>
                  <a:cubicBezTo>
                    <a:pt x="214" y="0"/>
                    <a:pt x="1" y="517"/>
                    <a:pt x="305" y="821"/>
                  </a:cubicBezTo>
                  <a:cubicBezTo>
                    <a:pt x="404" y="920"/>
                    <a:pt x="528" y="964"/>
                    <a:pt x="651" y="964"/>
                  </a:cubicBezTo>
                  <a:cubicBezTo>
                    <a:pt x="907" y="964"/>
                    <a:pt x="1156" y="774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755168" y="1336466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7" y="0"/>
                  </a:moveTo>
                  <a:cubicBezTo>
                    <a:pt x="259" y="0"/>
                    <a:pt x="1" y="183"/>
                    <a:pt x="31" y="548"/>
                  </a:cubicBezTo>
                  <a:cubicBezTo>
                    <a:pt x="46" y="836"/>
                    <a:pt x="274" y="981"/>
                    <a:pt x="506" y="981"/>
                  </a:cubicBezTo>
                  <a:cubicBezTo>
                    <a:pt x="738" y="981"/>
                    <a:pt x="973" y="836"/>
                    <a:pt x="1004" y="548"/>
                  </a:cubicBezTo>
                  <a:cubicBezTo>
                    <a:pt x="1034" y="183"/>
                    <a:pt x="776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819363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69" y="0"/>
                  </a:moveTo>
                  <a:cubicBezTo>
                    <a:pt x="244" y="0"/>
                    <a:pt x="0" y="517"/>
                    <a:pt x="304" y="821"/>
                  </a:cubicBezTo>
                  <a:cubicBezTo>
                    <a:pt x="413" y="920"/>
                    <a:pt x="541" y="964"/>
                    <a:pt x="664" y="964"/>
                  </a:cubicBezTo>
                  <a:cubicBezTo>
                    <a:pt x="920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88485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39" y="0"/>
                  </a:moveTo>
                  <a:cubicBezTo>
                    <a:pt x="213" y="0"/>
                    <a:pt x="1" y="517"/>
                    <a:pt x="305" y="821"/>
                  </a:cubicBezTo>
                  <a:cubicBezTo>
                    <a:pt x="404" y="920"/>
                    <a:pt x="528" y="964"/>
                    <a:pt x="651" y="964"/>
                  </a:cubicBezTo>
                  <a:cubicBezTo>
                    <a:pt x="907" y="964"/>
                    <a:pt x="1156" y="774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60099" y="1336466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83"/>
                    <a:pt x="31" y="548"/>
                  </a:cubicBezTo>
                  <a:cubicBezTo>
                    <a:pt x="61" y="836"/>
                    <a:pt x="289" y="981"/>
                    <a:pt x="517" y="981"/>
                  </a:cubicBezTo>
                  <a:cubicBezTo>
                    <a:pt x="745" y="981"/>
                    <a:pt x="973" y="836"/>
                    <a:pt x="1003" y="548"/>
                  </a:cubicBezTo>
                  <a:cubicBezTo>
                    <a:pt x="1034" y="183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028382" y="1336466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0"/>
                  </a:moveTo>
                  <a:cubicBezTo>
                    <a:pt x="259" y="0"/>
                    <a:pt x="1" y="183"/>
                    <a:pt x="31" y="548"/>
                  </a:cubicBezTo>
                  <a:cubicBezTo>
                    <a:pt x="62" y="836"/>
                    <a:pt x="290" y="981"/>
                    <a:pt x="518" y="981"/>
                  </a:cubicBezTo>
                  <a:cubicBezTo>
                    <a:pt x="746" y="981"/>
                    <a:pt x="974" y="836"/>
                    <a:pt x="1004" y="548"/>
                  </a:cubicBezTo>
                  <a:cubicBezTo>
                    <a:pt x="1034" y="183"/>
                    <a:pt x="776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92577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70" y="0"/>
                  </a:moveTo>
                  <a:cubicBezTo>
                    <a:pt x="244" y="0"/>
                    <a:pt x="1" y="517"/>
                    <a:pt x="335" y="821"/>
                  </a:cubicBezTo>
                  <a:cubicBezTo>
                    <a:pt x="434" y="920"/>
                    <a:pt x="555" y="964"/>
                    <a:pt x="674" y="964"/>
                  </a:cubicBezTo>
                  <a:cubicBezTo>
                    <a:pt x="921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160887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69" y="0"/>
                  </a:moveTo>
                  <a:cubicBezTo>
                    <a:pt x="244" y="0"/>
                    <a:pt x="1" y="517"/>
                    <a:pt x="335" y="821"/>
                  </a:cubicBezTo>
                  <a:cubicBezTo>
                    <a:pt x="434" y="920"/>
                    <a:pt x="555" y="964"/>
                    <a:pt x="674" y="964"/>
                  </a:cubicBezTo>
                  <a:cubicBezTo>
                    <a:pt x="920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50264" y="1387285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75"/>
                    <a:pt x="30" y="525"/>
                  </a:cubicBezTo>
                  <a:cubicBezTo>
                    <a:pt x="46" y="829"/>
                    <a:pt x="274" y="981"/>
                    <a:pt x="505" y="981"/>
                  </a:cubicBezTo>
                  <a:cubicBezTo>
                    <a:pt x="737" y="981"/>
                    <a:pt x="973" y="829"/>
                    <a:pt x="1003" y="525"/>
                  </a:cubicBezTo>
                  <a:cubicBezTo>
                    <a:pt x="1034" y="175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619387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687697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755980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1003"/>
                    <a:pt x="487" y="1003"/>
                  </a:cubicBezTo>
                  <a:cubicBezTo>
                    <a:pt x="761" y="1003"/>
                    <a:pt x="974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24291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1003"/>
                    <a:pt x="487" y="1003"/>
                  </a:cubicBezTo>
                  <a:cubicBezTo>
                    <a:pt x="761" y="1003"/>
                    <a:pt x="974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88485" y="1388314"/>
              <a:ext cx="31299" cy="26913"/>
            </a:xfrm>
            <a:custGeom>
              <a:avLst/>
              <a:gdLst/>
              <a:ahLst/>
              <a:cxnLst/>
              <a:rect l="l" t="t" r="r" b="b"/>
              <a:pathLst>
                <a:path w="1156" h="994" extrusionOk="0">
                  <a:moveTo>
                    <a:pt x="639" y="0"/>
                  </a:moveTo>
                  <a:cubicBezTo>
                    <a:pt x="213" y="0"/>
                    <a:pt x="1" y="547"/>
                    <a:pt x="305" y="851"/>
                  </a:cubicBezTo>
                  <a:cubicBezTo>
                    <a:pt x="402" y="949"/>
                    <a:pt x="525" y="993"/>
                    <a:pt x="647" y="993"/>
                  </a:cubicBezTo>
                  <a:cubicBezTo>
                    <a:pt x="904" y="993"/>
                    <a:pt x="1156" y="796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960911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13"/>
                    <a:pt x="1" y="48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028382" y="1387285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0"/>
                  </a:moveTo>
                  <a:cubicBezTo>
                    <a:pt x="259" y="0"/>
                    <a:pt x="1" y="175"/>
                    <a:pt x="31" y="525"/>
                  </a:cubicBezTo>
                  <a:cubicBezTo>
                    <a:pt x="62" y="829"/>
                    <a:pt x="290" y="981"/>
                    <a:pt x="518" y="981"/>
                  </a:cubicBezTo>
                  <a:cubicBezTo>
                    <a:pt x="746" y="981"/>
                    <a:pt x="974" y="829"/>
                    <a:pt x="1004" y="525"/>
                  </a:cubicBezTo>
                  <a:cubicBezTo>
                    <a:pt x="1034" y="175"/>
                    <a:pt x="776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097531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165842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46149" y="1439323"/>
              <a:ext cx="31299" cy="26506"/>
            </a:xfrm>
            <a:custGeom>
              <a:avLst/>
              <a:gdLst/>
              <a:ahLst/>
              <a:cxnLst/>
              <a:rect l="l" t="t" r="r" b="b"/>
              <a:pathLst>
                <a:path w="1156" h="979" extrusionOk="0">
                  <a:moveTo>
                    <a:pt x="669" y="1"/>
                  </a:moveTo>
                  <a:cubicBezTo>
                    <a:pt x="213" y="1"/>
                    <a:pt x="0" y="518"/>
                    <a:pt x="304" y="822"/>
                  </a:cubicBezTo>
                  <a:cubicBezTo>
                    <a:pt x="403" y="930"/>
                    <a:pt x="528" y="978"/>
                    <a:pt x="651" y="978"/>
                  </a:cubicBezTo>
                  <a:cubicBezTo>
                    <a:pt x="906" y="978"/>
                    <a:pt x="1155" y="774"/>
                    <a:pt x="1155" y="487"/>
                  </a:cubicBezTo>
                  <a:cubicBezTo>
                    <a:pt x="1155" y="214"/>
                    <a:pt x="942" y="1"/>
                    <a:pt x="6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19387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687697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755980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4"/>
                    <a:pt x="1" y="487"/>
                  </a:cubicBezTo>
                  <a:cubicBezTo>
                    <a:pt x="1" y="761"/>
                    <a:pt x="214" y="974"/>
                    <a:pt x="487" y="974"/>
                  </a:cubicBezTo>
                  <a:cubicBezTo>
                    <a:pt x="761" y="974"/>
                    <a:pt x="974" y="761"/>
                    <a:pt x="974" y="487"/>
                  </a:cubicBezTo>
                  <a:cubicBezTo>
                    <a:pt x="974" y="214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4291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4"/>
                    <a:pt x="1" y="487"/>
                  </a:cubicBezTo>
                  <a:cubicBezTo>
                    <a:pt x="1" y="761"/>
                    <a:pt x="214" y="974"/>
                    <a:pt x="487" y="974"/>
                  </a:cubicBezTo>
                  <a:cubicBezTo>
                    <a:pt x="761" y="974"/>
                    <a:pt x="974" y="761"/>
                    <a:pt x="974" y="487"/>
                  </a:cubicBezTo>
                  <a:cubicBezTo>
                    <a:pt x="974" y="214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891789" y="1440163"/>
              <a:ext cx="28835" cy="26561"/>
            </a:xfrm>
            <a:custGeom>
              <a:avLst/>
              <a:gdLst/>
              <a:ahLst/>
              <a:cxnLst/>
              <a:rect l="l" t="t" r="r" b="b"/>
              <a:pathLst>
                <a:path w="1065" h="981" extrusionOk="0">
                  <a:moveTo>
                    <a:pt x="532" y="0"/>
                  </a:moveTo>
                  <a:cubicBezTo>
                    <a:pt x="297" y="0"/>
                    <a:pt x="61" y="152"/>
                    <a:pt x="31" y="456"/>
                  </a:cubicBezTo>
                  <a:cubicBezTo>
                    <a:pt x="0" y="806"/>
                    <a:pt x="266" y="981"/>
                    <a:pt x="532" y="981"/>
                  </a:cubicBezTo>
                  <a:cubicBezTo>
                    <a:pt x="798" y="981"/>
                    <a:pt x="1064" y="806"/>
                    <a:pt x="1034" y="456"/>
                  </a:cubicBezTo>
                  <a:cubicBezTo>
                    <a:pt x="1003" y="152"/>
                    <a:pt x="768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960911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4"/>
                    <a:pt x="1" y="487"/>
                  </a:cubicBezTo>
                  <a:cubicBezTo>
                    <a:pt x="1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024267" y="1439323"/>
              <a:ext cx="31326" cy="26506"/>
            </a:xfrm>
            <a:custGeom>
              <a:avLst/>
              <a:gdLst/>
              <a:ahLst/>
              <a:cxnLst/>
              <a:rect l="l" t="t" r="r" b="b"/>
              <a:pathLst>
                <a:path w="1157" h="979" extrusionOk="0">
                  <a:moveTo>
                    <a:pt x="670" y="1"/>
                  </a:moveTo>
                  <a:cubicBezTo>
                    <a:pt x="244" y="1"/>
                    <a:pt x="1" y="518"/>
                    <a:pt x="305" y="822"/>
                  </a:cubicBezTo>
                  <a:cubicBezTo>
                    <a:pt x="414" y="930"/>
                    <a:pt x="542" y="978"/>
                    <a:pt x="666" y="978"/>
                  </a:cubicBezTo>
                  <a:cubicBezTo>
                    <a:pt x="921" y="978"/>
                    <a:pt x="1156" y="774"/>
                    <a:pt x="1156" y="487"/>
                  </a:cubicBezTo>
                  <a:cubicBezTo>
                    <a:pt x="1156" y="214"/>
                    <a:pt x="943" y="1"/>
                    <a:pt x="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097531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165842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55;p2"/>
          <p:cNvSpPr/>
          <p:nvPr/>
        </p:nvSpPr>
        <p:spPr>
          <a:xfrm rot="-2151001">
            <a:off x="350505" y="680103"/>
            <a:ext cx="937466" cy="947109"/>
          </a:xfrm>
          <a:custGeom>
            <a:avLst/>
            <a:gdLst/>
            <a:ahLst/>
            <a:cxnLst/>
            <a:rect l="l" t="t" r="r" b="b"/>
            <a:pathLst>
              <a:path w="29455" h="29758" extrusionOk="0">
                <a:moveTo>
                  <a:pt x="17205" y="1399"/>
                </a:moveTo>
                <a:cubicBezTo>
                  <a:pt x="22737" y="2402"/>
                  <a:pt x="27114" y="6657"/>
                  <a:pt x="28269" y="12128"/>
                </a:cubicBezTo>
                <a:cubicBezTo>
                  <a:pt x="29454" y="17630"/>
                  <a:pt x="27205" y="23283"/>
                  <a:pt x="22554" y="26475"/>
                </a:cubicBezTo>
                <a:cubicBezTo>
                  <a:pt x="17934" y="29666"/>
                  <a:pt x="11855" y="29758"/>
                  <a:pt x="7144" y="26688"/>
                </a:cubicBezTo>
                <a:cubicBezTo>
                  <a:pt x="2432" y="23648"/>
                  <a:pt x="1" y="18055"/>
                  <a:pt x="1034" y="12523"/>
                </a:cubicBezTo>
                <a:cubicBezTo>
                  <a:pt x="2432" y="4985"/>
                  <a:pt x="9667" y="0"/>
                  <a:pt x="17205" y="1399"/>
                </a:cubicBezTo>
                <a:close/>
                <a:moveTo>
                  <a:pt x="12767" y="25441"/>
                </a:moveTo>
                <a:cubicBezTo>
                  <a:pt x="22038" y="27144"/>
                  <a:pt x="28725" y="16809"/>
                  <a:pt x="23405" y="9058"/>
                </a:cubicBezTo>
                <a:cubicBezTo>
                  <a:pt x="18056" y="1307"/>
                  <a:pt x="6019" y="3861"/>
                  <a:pt x="4287" y="13131"/>
                </a:cubicBezTo>
                <a:cubicBezTo>
                  <a:pt x="3253" y="18876"/>
                  <a:pt x="7022" y="24378"/>
                  <a:pt x="12767" y="2544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1000">
                <a:schemeClr val="accent1"/>
              </a:gs>
              <a:gs pos="73000">
                <a:schemeClr val="dk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2"/>
          <p:cNvSpPr/>
          <p:nvPr/>
        </p:nvSpPr>
        <p:spPr>
          <a:xfrm rot="1706386">
            <a:off x="3945862" y="331627"/>
            <a:ext cx="1321729" cy="1335326"/>
          </a:xfrm>
          <a:custGeom>
            <a:avLst/>
            <a:gdLst/>
            <a:ahLst/>
            <a:cxnLst/>
            <a:rect l="l" t="t" r="r" b="b"/>
            <a:pathLst>
              <a:path w="29455" h="29758" extrusionOk="0">
                <a:moveTo>
                  <a:pt x="17205" y="1399"/>
                </a:moveTo>
                <a:cubicBezTo>
                  <a:pt x="22737" y="2402"/>
                  <a:pt x="27114" y="6657"/>
                  <a:pt x="28269" y="12128"/>
                </a:cubicBezTo>
                <a:cubicBezTo>
                  <a:pt x="29454" y="17630"/>
                  <a:pt x="27205" y="23283"/>
                  <a:pt x="22554" y="26475"/>
                </a:cubicBezTo>
                <a:cubicBezTo>
                  <a:pt x="17934" y="29666"/>
                  <a:pt x="11855" y="29758"/>
                  <a:pt x="7144" y="26688"/>
                </a:cubicBezTo>
                <a:cubicBezTo>
                  <a:pt x="2432" y="23648"/>
                  <a:pt x="1" y="18055"/>
                  <a:pt x="1034" y="12523"/>
                </a:cubicBezTo>
                <a:cubicBezTo>
                  <a:pt x="2432" y="4985"/>
                  <a:pt x="9667" y="0"/>
                  <a:pt x="17205" y="1399"/>
                </a:cubicBezTo>
                <a:close/>
                <a:moveTo>
                  <a:pt x="12767" y="25441"/>
                </a:moveTo>
                <a:cubicBezTo>
                  <a:pt x="22038" y="27144"/>
                  <a:pt x="28725" y="16809"/>
                  <a:pt x="23405" y="9058"/>
                </a:cubicBezTo>
                <a:cubicBezTo>
                  <a:pt x="18056" y="1307"/>
                  <a:pt x="6019" y="3861"/>
                  <a:pt x="4287" y="13131"/>
                </a:cubicBezTo>
                <a:cubicBezTo>
                  <a:pt x="3253" y="18876"/>
                  <a:pt x="7022" y="24378"/>
                  <a:pt x="12767" y="2544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1000">
                <a:schemeClr val="accent1"/>
              </a:gs>
              <a:gs pos="73000">
                <a:schemeClr val="dk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"/>
          <p:cNvSpPr/>
          <p:nvPr/>
        </p:nvSpPr>
        <p:spPr>
          <a:xfrm rot="-7559486">
            <a:off x="457822" y="3595524"/>
            <a:ext cx="1165215" cy="1177322"/>
          </a:xfrm>
          <a:custGeom>
            <a:avLst/>
            <a:gdLst/>
            <a:ahLst/>
            <a:cxnLst/>
            <a:rect l="l" t="t" r="r" b="b"/>
            <a:pathLst>
              <a:path w="29455" h="29758" extrusionOk="0">
                <a:moveTo>
                  <a:pt x="17205" y="1399"/>
                </a:moveTo>
                <a:cubicBezTo>
                  <a:pt x="22737" y="2402"/>
                  <a:pt x="27114" y="6657"/>
                  <a:pt x="28269" y="12128"/>
                </a:cubicBezTo>
                <a:cubicBezTo>
                  <a:pt x="29454" y="17630"/>
                  <a:pt x="27205" y="23283"/>
                  <a:pt x="22554" y="26475"/>
                </a:cubicBezTo>
                <a:cubicBezTo>
                  <a:pt x="17934" y="29666"/>
                  <a:pt x="11855" y="29758"/>
                  <a:pt x="7144" y="26688"/>
                </a:cubicBezTo>
                <a:cubicBezTo>
                  <a:pt x="2432" y="23648"/>
                  <a:pt x="1" y="18055"/>
                  <a:pt x="1034" y="12523"/>
                </a:cubicBezTo>
                <a:cubicBezTo>
                  <a:pt x="2432" y="4985"/>
                  <a:pt x="9667" y="0"/>
                  <a:pt x="17205" y="1399"/>
                </a:cubicBezTo>
                <a:close/>
                <a:moveTo>
                  <a:pt x="12767" y="25441"/>
                </a:moveTo>
                <a:cubicBezTo>
                  <a:pt x="22038" y="27144"/>
                  <a:pt x="28725" y="16809"/>
                  <a:pt x="23405" y="9058"/>
                </a:cubicBezTo>
                <a:cubicBezTo>
                  <a:pt x="18056" y="1307"/>
                  <a:pt x="6019" y="3861"/>
                  <a:pt x="4287" y="13131"/>
                </a:cubicBezTo>
                <a:cubicBezTo>
                  <a:pt x="3253" y="18876"/>
                  <a:pt x="7022" y="24378"/>
                  <a:pt x="12767" y="2544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1000">
                <a:schemeClr val="accent1"/>
              </a:gs>
              <a:gs pos="73000">
                <a:schemeClr val="dk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7626" y="-12675"/>
            <a:ext cx="9200026" cy="5157324"/>
          </a:xfrm>
          <a:prstGeom prst="rect">
            <a:avLst/>
          </a:prstGeom>
          <a:noFill/>
          <a:ln>
            <a:noFill/>
          </a:ln>
          <a:effectLst>
            <a:outerShdw blurRad="185738" dist="190500" dir="5520000" algn="bl" rotWithShape="0">
              <a:srgbClr val="000000">
                <a:alpha val="87000"/>
              </a:srgbClr>
            </a:outerShdw>
          </a:effectLst>
        </p:spPr>
      </p:pic>
      <p:sp>
        <p:nvSpPr>
          <p:cNvPr id="153" name="Google Shape;153;p4"/>
          <p:cNvSpPr/>
          <p:nvPr/>
        </p:nvSpPr>
        <p:spPr>
          <a:xfrm>
            <a:off x="717425" y="1063400"/>
            <a:ext cx="7709155" cy="3733285"/>
          </a:xfrm>
          <a:custGeom>
            <a:avLst/>
            <a:gdLst/>
            <a:ahLst/>
            <a:cxnLst/>
            <a:rect l="l" t="t" r="r" b="b"/>
            <a:pathLst>
              <a:path w="243076" h="138027" extrusionOk="0">
                <a:moveTo>
                  <a:pt x="1" y="0"/>
                </a:moveTo>
                <a:lnTo>
                  <a:pt x="1" y="138027"/>
                </a:lnTo>
                <a:lnTo>
                  <a:pt x="243075" y="138027"/>
                </a:lnTo>
                <a:lnTo>
                  <a:pt x="2430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4"/>
          <p:cNvSpPr txBox="1">
            <a:spLocks noGrp="1"/>
          </p:cNvSpPr>
          <p:nvPr>
            <p:ph type="body" idx="1"/>
          </p:nvPr>
        </p:nvSpPr>
        <p:spPr>
          <a:xfrm>
            <a:off x="883800" y="1180285"/>
            <a:ext cx="7376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55" name="Google Shape;155;p4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6" name="Google Shape;156;p4"/>
          <p:cNvGrpSpPr/>
          <p:nvPr/>
        </p:nvGrpSpPr>
        <p:grpSpPr>
          <a:xfrm>
            <a:off x="7780487" y="697277"/>
            <a:ext cx="646037" cy="180671"/>
            <a:chOff x="3546149" y="1286052"/>
            <a:chExt cx="646037" cy="180671"/>
          </a:xfrm>
        </p:grpSpPr>
        <p:sp>
          <p:nvSpPr>
            <p:cNvPr id="157" name="Google Shape;157;p4"/>
            <p:cNvSpPr/>
            <p:nvPr/>
          </p:nvSpPr>
          <p:spPr>
            <a:xfrm>
              <a:off x="3550264" y="1286052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1"/>
                  </a:moveTo>
                  <a:cubicBezTo>
                    <a:pt x="258" y="1"/>
                    <a:pt x="0" y="175"/>
                    <a:pt x="30" y="525"/>
                  </a:cubicBezTo>
                  <a:cubicBezTo>
                    <a:pt x="46" y="829"/>
                    <a:pt x="274" y="981"/>
                    <a:pt x="505" y="981"/>
                  </a:cubicBezTo>
                  <a:cubicBezTo>
                    <a:pt x="737" y="981"/>
                    <a:pt x="973" y="829"/>
                    <a:pt x="1003" y="525"/>
                  </a:cubicBezTo>
                  <a:cubicBezTo>
                    <a:pt x="1034" y="175"/>
                    <a:pt x="775" y="1"/>
                    <a:pt x="5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3619387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3687697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3755980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3"/>
                    <a:pt x="1" y="487"/>
                  </a:cubicBezTo>
                  <a:cubicBezTo>
                    <a:pt x="1" y="761"/>
                    <a:pt x="214" y="973"/>
                    <a:pt x="487" y="973"/>
                  </a:cubicBezTo>
                  <a:cubicBezTo>
                    <a:pt x="761" y="973"/>
                    <a:pt x="974" y="761"/>
                    <a:pt x="974" y="487"/>
                  </a:cubicBezTo>
                  <a:cubicBezTo>
                    <a:pt x="974" y="213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3824291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3"/>
                    <a:pt x="1" y="487"/>
                  </a:cubicBezTo>
                  <a:cubicBezTo>
                    <a:pt x="1" y="761"/>
                    <a:pt x="214" y="973"/>
                    <a:pt x="487" y="973"/>
                  </a:cubicBezTo>
                  <a:cubicBezTo>
                    <a:pt x="761" y="973"/>
                    <a:pt x="974" y="761"/>
                    <a:pt x="974" y="487"/>
                  </a:cubicBezTo>
                  <a:cubicBezTo>
                    <a:pt x="974" y="213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3888485" y="1287081"/>
              <a:ext cx="31299" cy="26750"/>
            </a:xfrm>
            <a:custGeom>
              <a:avLst/>
              <a:gdLst/>
              <a:ahLst/>
              <a:cxnLst/>
              <a:rect l="l" t="t" r="r" b="b"/>
              <a:pathLst>
                <a:path w="1156" h="988" extrusionOk="0">
                  <a:moveTo>
                    <a:pt x="639" y="1"/>
                  </a:moveTo>
                  <a:cubicBezTo>
                    <a:pt x="213" y="1"/>
                    <a:pt x="1" y="517"/>
                    <a:pt x="305" y="852"/>
                  </a:cubicBezTo>
                  <a:cubicBezTo>
                    <a:pt x="399" y="946"/>
                    <a:pt x="516" y="988"/>
                    <a:pt x="634" y="988"/>
                  </a:cubicBezTo>
                  <a:cubicBezTo>
                    <a:pt x="895" y="988"/>
                    <a:pt x="1156" y="781"/>
                    <a:pt x="1156" y="487"/>
                  </a:cubicBezTo>
                  <a:cubicBezTo>
                    <a:pt x="1156" y="213"/>
                    <a:pt x="913" y="1"/>
                    <a:pt x="6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3960911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4028382" y="1286052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1"/>
                  </a:moveTo>
                  <a:cubicBezTo>
                    <a:pt x="259" y="1"/>
                    <a:pt x="1" y="175"/>
                    <a:pt x="31" y="525"/>
                  </a:cubicBezTo>
                  <a:cubicBezTo>
                    <a:pt x="62" y="829"/>
                    <a:pt x="290" y="981"/>
                    <a:pt x="518" y="981"/>
                  </a:cubicBezTo>
                  <a:cubicBezTo>
                    <a:pt x="746" y="981"/>
                    <a:pt x="974" y="829"/>
                    <a:pt x="1004" y="525"/>
                  </a:cubicBezTo>
                  <a:cubicBezTo>
                    <a:pt x="1034" y="175"/>
                    <a:pt x="776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4097531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4165842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3550264" y="1336466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83"/>
                    <a:pt x="30" y="548"/>
                  </a:cubicBezTo>
                  <a:cubicBezTo>
                    <a:pt x="46" y="836"/>
                    <a:pt x="274" y="981"/>
                    <a:pt x="505" y="981"/>
                  </a:cubicBezTo>
                  <a:cubicBezTo>
                    <a:pt x="737" y="981"/>
                    <a:pt x="973" y="836"/>
                    <a:pt x="1003" y="548"/>
                  </a:cubicBezTo>
                  <a:cubicBezTo>
                    <a:pt x="1034" y="183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614432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70" y="0"/>
                  </a:moveTo>
                  <a:cubicBezTo>
                    <a:pt x="214" y="0"/>
                    <a:pt x="1" y="517"/>
                    <a:pt x="305" y="821"/>
                  </a:cubicBezTo>
                  <a:cubicBezTo>
                    <a:pt x="414" y="920"/>
                    <a:pt x="542" y="964"/>
                    <a:pt x="665" y="964"/>
                  </a:cubicBezTo>
                  <a:cubicBezTo>
                    <a:pt x="921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682742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39" y="0"/>
                  </a:moveTo>
                  <a:cubicBezTo>
                    <a:pt x="214" y="0"/>
                    <a:pt x="1" y="517"/>
                    <a:pt x="305" y="821"/>
                  </a:cubicBezTo>
                  <a:cubicBezTo>
                    <a:pt x="404" y="920"/>
                    <a:pt x="528" y="964"/>
                    <a:pt x="651" y="964"/>
                  </a:cubicBezTo>
                  <a:cubicBezTo>
                    <a:pt x="907" y="964"/>
                    <a:pt x="1156" y="774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3755168" y="1336466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7" y="0"/>
                  </a:moveTo>
                  <a:cubicBezTo>
                    <a:pt x="259" y="0"/>
                    <a:pt x="1" y="183"/>
                    <a:pt x="31" y="548"/>
                  </a:cubicBezTo>
                  <a:cubicBezTo>
                    <a:pt x="46" y="836"/>
                    <a:pt x="274" y="981"/>
                    <a:pt x="506" y="981"/>
                  </a:cubicBezTo>
                  <a:cubicBezTo>
                    <a:pt x="738" y="981"/>
                    <a:pt x="973" y="836"/>
                    <a:pt x="1004" y="548"/>
                  </a:cubicBezTo>
                  <a:cubicBezTo>
                    <a:pt x="1034" y="183"/>
                    <a:pt x="776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819363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69" y="0"/>
                  </a:moveTo>
                  <a:cubicBezTo>
                    <a:pt x="244" y="0"/>
                    <a:pt x="0" y="517"/>
                    <a:pt x="304" y="821"/>
                  </a:cubicBezTo>
                  <a:cubicBezTo>
                    <a:pt x="413" y="920"/>
                    <a:pt x="541" y="964"/>
                    <a:pt x="664" y="964"/>
                  </a:cubicBezTo>
                  <a:cubicBezTo>
                    <a:pt x="920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3888485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39" y="0"/>
                  </a:moveTo>
                  <a:cubicBezTo>
                    <a:pt x="213" y="0"/>
                    <a:pt x="1" y="517"/>
                    <a:pt x="305" y="821"/>
                  </a:cubicBezTo>
                  <a:cubicBezTo>
                    <a:pt x="404" y="920"/>
                    <a:pt x="528" y="964"/>
                    <a:pt x="651" y="964"/>
                  </a:cubicBezTo>
                  <a:cubicBezTo>
                    <a:pt x="907" y="964"/>
                    <a:pt x="1156" y="774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3960099" y="1336466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83"/>
                    <a:pt x="31" y="548"/>
                  </a:cubicBezTo>
                  <a:cubicBezTo>
                    <a:pt x="61" y="836"/>
                    <a:pt x="289" y="981"/>
                    <a:pt x="517" y="981"/>
                  </a:cubicBezTo>
                  <a:cubicBezTo>
                    <a:pt x="745" y="981"/>
                    <a:pt x="973" y="836"/>
                    <a:pt x="1003" y="548"/>
                  </a:cubicBezTo>
                  <a:cubicBezTo>
                    <a:pt x="1034" y="183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4028382" y="1336466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0"/>
                  </a:moveTo>
                  <a:cubicBezTo>
                    <a:pt x="259" y="0"/>
                    <a:pt x="1" y="183"/>
                    <a:pt x="31" y="548"/>
                  </a:cubicBezTo>
                  <a:cubicBezTo>
                    <a:pt x="62" y="836"/>
                    <a:pt x="290" y="981"/>
                    <a:pt x="518" y="981"/>
                  </a:cubicBezTo>
                  <a:cubicBezTo>
                    <a:pt x="746" y="981"/>
                    <a:pt x="974" y="836"/>
                    <a:pt x="1004" y="548"/>
                  </a:cubicBezTo>
                  <a:cubicBezTo>
                    <a:pt x="1034" y="183"/>
                    <a:pt x="776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4092577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70" y="0"/>
                  </a:moveTo>
                  <a:cubicBezTo>
                    <a:pt x="244" y="0"/>
                    <a:pt x="1" y="517"/>
                    <a:pt x="335" y="821"/>
                  </a:cubicBezTo>
                  <a:cubicBezTo>
                    <a:pt x="434" y="920"/>
                    <a:pt x="555" y="964"/>
                    <a:pt x="674" y="964"/>
                  </a:cubicBezTo>
                  <a:cubicBezTo>
                    <a:pt x="921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4160887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69" y="0"/>
                  </a:moveTo>
                  <a:cubicBezTo>
                    <a:pt x="244" y="0"/>
                    <a:pt x="1" y="517"/>
                    <a:pt x="335" y="821"/>
                  </a:cubicBezTo>
                  <a:cubicBezTo>
                    <a:pt x="434" y="920"/>
                    <a:pt x="555" y="964"/>
                    <a:pt x="674" y="964"/>
                  </a:cubicBezTo>
                  <a:cubicBezTo>
                    <a:pt x="920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550264" y="1387285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75"/>
                    <a:pt x="30" y="525"/>
                  </a:cubicBezTo>
                  <a:cubicBezTo>
                    <a:pt x="46" y="829"/>
                    <a:pt x="274" y="981"/>
                    <a:pt x="505" y="981"/>
                  </a:cubicBezTo>
                  <a:cubicBezTo>
                    <a:pt x="737" y="981"/>
                    <a:pt x="973" y="829"/>
                    <a:pt x="1003" y="525"/>
                  </a:cubicBezTo>
                  <a:cubicBezTo>
                    <a:pt x="1034" y="175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3619387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3687697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3755980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1003"/>
                    <a:pt x="487" y="1003"/>
                  </a:cubicBezTo>
                  <a:cubicBezTo>
                    <a:pt x="761" y="1003"/>
                    <a:pt x="974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3824291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1003"/>
                    <a:pt x="487" y="1003"/>
                  </a:cubicBezTo>
                  <a:cubicBezTo>
                    <a:pt x="761" y="1003"/>
                    <a:pt x="974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3888485" y="1388314"/>
              <a:ext cx="31299" cy="26913"/>
            </a:xfrm>
            <a:custGeom>
              <a:avLst/>
              <a:gdLst/>
              <a:ahLst/>
              <a:cxnLst/>
              <a:rect l="l" t="t" r="r" b="b"/>
              <a:pathLst>
                <a:path w="1156" h="994" extrusionOk="0">
                  <a:moveTo>
                    <a:pt x="639" y="0"/>
                  </a:moveTo>
                  <a:cubicBezTo>
                    <a:pt x="213" y="0"/>
                    <a:pt x="1" y="547"/>
                    <a:pt x="305" y="851"/>
                  </a:cubicBezTo>
                  <a:cubicBezTo>
                    <a:pt x="402" y="949"/>
                    <a:pt x="525" y="993"/>
                    <a:pt x="647" y="993"/>
                  </a:cubicBezTo>
                  <a:cubicBezTo>
                    <a:pt x="904" y="993"/>
                    <a:pt x="1156" y="796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3960911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13"/>
                    <a:pt x="1" y="48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4028382" y="1387285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0"/>
                  </a:moveTo>
                  <a:cubicBezTo>
                    <a:pt x="259" y="0"/>
                    <a:pt x="1" y="175"/>
                    <a:pt x="31" y="525"/>
                  </a:cubicBezTo>
                  <a:cubicBezTo>
                    <a:pt x="62" y="829"/>
                    <a:pt x="290" y="981"/>
                    <a:pt x="518" y="981"/>
                  </a:cubicBezTo>
                  <a:cubicBezTo>
                    <a:pt x="746" y="981"/>
                    <a:pt x="974" y="829"/>
                    <a:pt x="1004" y="525"/>
                  </a:cubicBezTo>
                  <a:cubicBezTo>
                    <a:pt x="1034" y="175"/>
                    <a:pt x="776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4097531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4165842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3546149" y="1439323"/>
              <a:ext cx="31299" cy="26506"/>
            </a:xfrm>
            <a:custGeom>
              <a:avLst/>
              <a:gdLst/>
              <a:ahLst/>
              <a:cxnLst/>
              <a:rect l="l" t="t" r="r" b="b"/>
              <a:pathLst>
                <a:path w="1156" h="979" extrusionOk="0">
                  <a:moveTo>
                    <a:pt x="669" y="1"/>
                  </a:moveTo>
                  <a:cubicBezTo>
                    <a:pt x="213" y="1"/>
                    <a:pt x="0" y="518"/>
                    <a:pt x="304" y="822"/>
                  </a:cubicBezTo>
                  <a:cubicBezTo>
                    <a:pt x="403" y="930"/>
                    <a:pt x="528" y="978"/>
                    <a:pt x="651" y="978"/>
                  </a:cubicBezTo>
                  <a:cubicBezTo>
                    <a:pt x="906" y="978"/>
                    <a:pt x="1155" y="774"/>
                    <a:pt x="1155" y="487"/>
                  </a:cubicBezTo>
                  <a:cubicBezTo>
                    <a:pt x="1155" y="214"/>
                    <a:pt x="942" y="1"/>
                    <a:pt x="6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3619387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3687697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3755980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4"/>
                    <a:pt x="1" y="487"/>
                  </a:cubicBezTo>
                  <a:cubicBezTo>
                    <a:pt x="1" y="761"/>
                    <a:pt x="214" y="974"/>
                    <a:pt x="487" y="974"/>
                  </a:cubicBezTo>
                  <a:cubicBezTo>
                    <a:pt x="761" y="974"/>
                    <a:pt x="974" y="761"/>
                    <a:pt x="974" y="487"/>
                  </a:cubicBezTo>
                  <a:cubicBezTo>
                    <a:pt x="974" y="214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3824291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4"/>
                    <a:pt x="1" y="487"/>
                  </a:cubicBezTo>
                  <a:cubicBezTo>
                    <a:pt x="1" y="761"/>
                    <a:pt x="214" y="974"/>
                    <a:pt x="487" y="974"/>
                  </a:cubicBezTo>
                  <a:cubicBezTo>
                    <a:pt x="761" y="974"/>
                    <a:pt x="974" y="761"/>
                    <a:pt x="974" y="487"/>
                  </a:cubicBezTo>
                  <a:cubicBezTo>
                    <a:pt x="974" y="214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3891789" y="1440163"/>
              <a:ext cx="28835" cy="26561"/>
            </a:xfrm>
            <a:custGeom>
              <a:avLst/>
              <a:gdLst/>
              <a:ahLst/>
              <a:cxnLst/>
              <a:rect l="l" t="t" r="r" b="b"/>
              <a:pathLst>
                <a:path w="1065" h="981" extrusionOk="0">
                  <a:moveTo>
                    <a:pt x="532" y="0"/>
                  </a:moveTo>
                  <a:cubicBezTo>
                    <a:pt x="297" y="0"/>
                    <a:pt x="61" y="152"/>
                    <a:pt x="31" y="456"/>
                  </a:cubicBezTo>
                  <a:cubicBezTo>
                    <a:pt x="0" y="806"/>
                    <a:pt x="266" y="981"/>
                    <a:pt x="532" y="981"/>
                  </a:cubicBezTo>
                  <a:cubicBezTo>
                    <a:pt x="798" y="981"/>
                    <a:pt x="1064" y="806"/>
                    <a:pt x="1034" y="456"/>
                  </a:cubicBezTo>
                  <a:cubicBezTo>
                    <a:pt x="1003" y="152"/>
                    <a:pt x="768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3960911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4"/>
                    <a:pt x="1" y="487"/>
                  </a:cubicBezTo>
                  <a:cubicBezTo>
                    <a:pt x="1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4024267" y="1439323"/>
              <a:ext cx="31326" cy="26506"/>
            </a:xfrm>
            <a:custGeom>
              <a:avLst/>
              <a:gdLst/>
              <a:ahLst/>
              <a:cxnLst/>
              <a:rect l="l" t="t" r="r" b="b"/>
              <a:pathLst>
                <a:path w="1157" h="979" extrusionOk="0">
                  <a:moveTo>
                    <a:pt x="670" y="1"/>
                  </a:moveTo>
                  <a:cubicBezTo>
                    <a:pt x="244" y="1"/>
                    <a:pt x="1" y="518"/>
                    <a:pt x="305" y="822"/>
                  </a:cubicBezTo>
                  <a:cubicBezTo>
                    <a:pt x="414" y="930"/>
                    <a:pt x="542" y="978"/>
                    <a:pt x="666" y="978"/>
                  </a:cubicBezTo>
                  <a:cubicBezTo>
                    <a:pt x="921" y="978"/>
                    <a:pt x="1156" y="774"/>
                    <a:pt x="1156" y="487"/>
                  </a:cubicBezTo>
                  <a:cubicBezTo>
                    <a:pt x="1156" y="214"/>
                    <a:pt x="943" y="1"/>
                    <a:pt x="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4097531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4165842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4"/>
          <p:cNvSpPr/>
          <p:nvPr/>
        </p:nvSpPr>
        <p:spPr>
          <a:xfrm rot="6322482">
            <a:off x="7738576" y="2346294"/>
            <a:ext cx="786006" cy="794092"/>
          </a:xfrm>
          <a:custGeom>
            <a:avLst/>
            <a:gdLst/>
            <a:ahLst/>
            <a:cxnLst/>
            <a:rect l="l" t="t" r="r" b="b"/>
            <a:pathLst>
              <a:path w="29455" h="29758" extrusionOk="0">
                <a:moveTo>
                  <a:pt x="17205" y="1399"/>
                </a:moveTo>
                <a:cubicBezTo>
                  <a:pt x="22737" y="2402"/>
                  <a:pt x="27114" y="6657"/>
                  <a:pt x="28269" y="12128"/>
                </a:cubicBezTo>
                <a:cubicBezTo>
                  <a:pt x="29454" y="17630"/>
                  <a:pt x="27205" y="23283"/>
                  <a:pt x="22554" y="26475"/>
                </a:cubicBezTo>
                <a:cubicBezTo>
                  <a:pt x="17934" y="29666"/>
                  <a:pt x="11855" y="29758"/>
                  <a:pt x="7144" y="26688"/>
                </a:cubicBezTo>
                <a:cubicBezTo>
                  <a:pt x="2432" y="23648"/>
                  <a:pt x="1" y="18055"/>
                  <a:pt x="1034" y="12523"/>
                </a:cubicBezTo>
                <a:cubicBezTo>
                  <a:pt x="2432" y="4985"/>
                  <a:pt x="9667" y="0"/>
                  <a:pt x="17205" y="1399"/>
                </a:cubicBezTo>
                <a:close/>
                <a:moveTo>
                  <a:pt x="12767" y="25441"/>
                </a:moveTo>
                <a:cubicBezTo>
                  <a:pt x="22038" y="27144"/>
                  <a:pt x="28725" y="16809"/>
                  <a:pt x="23405" y="9058"/>
                </a:cubicBezTo>
                <a:cubicBezTo>
                  <a:pt x="18056" y="1307"/>
                  <a:pt x="6019" y="3861"/>
                  <a:pt x="4287" y="13131"/>
                </a:cubicBezTo>
                <a:cubicBezTo>
                  <a:pt x="3253" y="18876"/>
                  <a:pt x="7022" y="24378"/>
                  <a:pt x="12767" y="2544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1000">
                <a:schemeClr val="accent1"/>
              </a:gs>
              <a:gs pos="73000">
                <a:schemeClr val="dk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48" y="-8149"/>
            <a:ext cx="9132477" cy="5157324"/>
          </a:xfrm>
          <a:prstGeom prst="rect">
            <a:avLst/>
          </a:prstGeom>
          <a:noFill/>
          <a:ln>
            <a:noFill/>
          </a:ln>
          <a:effectLst>
            <a:outerShdw blurRad="185738" dist="190500" dir="5520000" algn="bl" rotWithShape="0">
              <a:srgbClr val="000000">
                <a:alpha val="87000"/>
              </a:srgbClr>
            </a:outerShdw>
          </a:effectLst>
        </p:spPr>
      </p:pic>
      <p:sp>
        <p:nvSpPr>
          <p:cNvPr id="499" name="Google Shape;499;p13"/>
          <p:cNvSpPr/>
          <p:nvPr/>
        </p:nvSpPr>
        <p:spPr>
          <a:xfrm>
            <a:off x="717425" y="1199725"/>
            <a:ext cx="7709155" cy="3548674"/>
          </a:xfrm>
          <a:custGeom>
            <a:avLst/>
            <a:gdLst/>
            <a:ahLst/>
            <a:cxnLst/>
            <a:rect l="l" t="t" r="r" b="b"/>
            <a:pathLst>
              <a:path w="243076" h="138027" extrusionOk="0">
                <a:moveTo>
                  <a:pt x="1" y="0"/>
                </a:moveTo>
                <a:lnTo>
                  <a:pt x="1" y="138027"/>
                </a:lnTo>
                <a:lnTo>
                  <a:pt x="243075" y="138027"/>
                </a:lnTo>
                <a:lnTo>
                  <a:pt x="2430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13"/>
          <p:cNvSpPr txBox="1">
            <a:spLocks noGrp="1"/>
          </p:cNvSpPr>
          <p:nvPr>
            <p:ph type="title"/>
          </p:nvPr>
        </p:nvSpPr>
        <p:spPr>
          <a:xfrm>
            <a:off x="1817600" y="1302950"/>
            <a:ext cx="2289600" cy="9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13"/>
          <p:cNvSpPr txBox="1">
            <a:spLocks noGrp="1"/>
          </p:cNvSpPr>
          <p:nvPr>
            <p:ph type="subTitle" idx="1"/>
          </p:nvPr>
        </p:nvSpPr>
        <p:spPr>
          <a:xfrm>
            <a:off x="1810725" y="2281300"/>
            <a:ext cx="24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2" name="Google Shape;502;p13"/>
          <p:cNvSpPr txBox="1">
            <a:spLocks noGrp="1"/>
          </p:cNvSpPr>
          <p:nvPr>
            <p:ph type="title" idx="2"/>
          </p:nvPr>
        </p:nvSpPr>
        <p:spPr>
          <a:xfrm>
            <a:off x="5542575" y="1302950"/>
            <a:ext cx="2289600" cy="9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13"/>
          <p:cNvSpPr txBox="1">
            <a:spLocks noGrp="1"/>
          </p:cNvSpPr>
          <p:nvPr>
            <p:ph type="subTitle" idx="3"/>
          </p:nvPr>
        </p:nvSpPr>
        <p:spPr>
          <a:xfrm>
            <a:off x="5535700" y="2281300"/>
            <a:ext cx="24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4" name="Google Shape;504;p13"/>
          <p:cNvSpPr txBox="1">
            <a:spLocks noGrp="1"/>
          </p:cNvSpPr>
          <p:nvPr>
            <p:ph type="title" idx="4"/>
          </p:nvPr>
        </p:nvSpPr>
        <p:spPr>
          <a:xfrm>
            <a:off x="1817600" y="3078425"/>
            <a:ext cx="2289600" cy="9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13"/>
          <p:cNvSpPr txBox="1">
            <a:spLocks noGrp="1"/>
          </p:cNvSpPr>
          <p:nvPr>
            <p:ph type="subTitle" idx="5"/>
          </p:nvPr>
        </p:nvSpPr>
        <p:spPr>
          <a:xfrm>
            <a:off x="1810725" y="4055775"/>
            <a:ext cx="2476200" cy="4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6" name="Google Shape;506;p13"/>
          <p:cNvSpPr txBox="1">
            <a:spLocks noGrp="1"/>
          </p:cNvSpPr>
          <p:nvPr>
            <p:ph type="title" idx="6"/>
          </p:nvPr>
        </p:nvSpPr>
        <p:spPr>
          <a:xfrm>
            <a:off x="5542575" y="3082625"/>
            <a:ext cx="2289600" cy="9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7" name="Google Shape;507;p13"/>
          <p:cNvSpPr txBox="1">
            <a:spLocks noGrp="1"/>
          </p:cNvSpPr>
          <p:nvPr>
            <p:ph type="subTitle" idx="7"/>
          </p:nvPr>
        </p:nvSpPr>
        <p:spPr>
          <a:xfrm>
            <a:off x="5535700" y="4057540"/>
            <a:ext cx="2476200" cy="4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8" name="Google Shape;508;p13"/>
          <p:cNvSpPr txBox="1">
            <a:spLocks noGrp="1"/>
          </p:cNvSpPr>
          <p:nvPr>
            <p:ph type="title" idx="8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09" name="Google Shape;509;p13"/>
          <p:cNvGrpSpPr/>
          <p:nvPr/>
        </p:nvGrpSpPr>
        <p:grpSpPr>
          <a:xfrm rot="5400000">
            <a:off x="121912" y="1433289"/>
            <a:ext cx="646037" cy="180671"/>
            <a:chOff x="3546149" y="1286052"/>
            <a:chExt cx="646037" cy="180671"/>
          </a:xfrm>
        </p:grpSpPr>
        <p:sp>
          <p:nvSpPr>
            <p:cNvPr id="510" name="Google Shape;510;p13"/>
            <p:cNvSpPr/>
            <p:nvPr/>
          </p:nvSpPr>
          <p:spPr>
            <a:xfrm>
              <a:off x="3550264" y="1286052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1"/>
                  </a:moveTo>
                  <a:cubicBezTo>
                    <a:pt x="258" y="1"/>
                    <a:pt x="0" y="175"/>
                    <a:pt x="30" y="525"/>
                  </a:cubicBezTo>
                  <a:cubicBezTo>
                    <a:pt x="46" y="829"/>
                    <a:pt x="274" y="981"/>
                    <a:pt x="505" y="981"/>
                  </a:cubicBezTo>
                  <a:cubicBezTo>
                    <a:pt x="737" y="981"/>
                    <a:pt x="973" y="829"/>
                    <a:pt x="1003" y="525"/>
                  </a:cubicBezTo>
                  <a:cubicBezTo>
                    <a:pt x="1034" y="175"/>
                    <a:pt x="775" y="1"/>
                    <a:pt x="5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3"/>
            <p:cNvSpPr/>
            <p:nvPr/>
          </p:nvSpPr>
          <p:spPr>
            <a:xfrm>
              <a:off x="3619387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3"/>
            <p:cNvSpPr/>
            <p:nvPr/>
          </p:nvSpPr>
          <p:spPr>
            <a:xfrm>
              <a:off x="3687697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3"/>
            <p:cNvSpPr/>
            <p:nvPr/>
          </p:nvSpPr>
          <p:spPr>
            <a:xfrm>
              <a:off x="3755980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3"/>
                    <a:pt x="1" y="487"/>
                  </a:cubicBezTo>
                  <a:cubicBezTo>
                    <a:pt x="1" y="761"/>
                    <a:pt x="214" y="973"/>
                    <a:pt x="487" y="973"/>
                  </a:cubicBezTo>
                  <a:cubicBezTo>
                    <a:pt x="761" y="973"/>
                    <a:pt x="974" y="761"/>
                    <a:pt x="974" y="487"/>
                  </a:cubicBezTo>
                  <a:cubicBezTo>
                    <a:pt x="974" y="213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3"/>
            <p:cNvSpPr/>
            <p:nvPr/>
          </p:nvSpPr>
          <p:spPr>
            <a:xfrm>
              <a:off x="3824291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3"/>
                    <a:pt x="1" y="487"/>
                  </a:cubicBezTo>
                  <a:cubicBezTo>
                    <a:pt x="1" y="761"/>
                    <a:pt x="214" y="973"/>
                    <a:pt x="487" y="973"/>
                  </a:cubicBezTo>
                  <a:cubicBezTo>
                    <a:pt x="761" y="973"/>
                    <a:pt x="974" y="761"/>
                    <a:pt x="974" y="487"/>
                  </a:cubicBezTo>
                  <a:cubicBezTo>
                    <a:pt x="974" y="213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3888485" y="1287081"/>
              <a:ext cx="31299" cy="26750"/>
            </a:xfrm>
            <a:custGeom>
              <a:avLst/>
              <a:gdLst/>
              <a:ahLst/>
              <a:cxnLst/>
              <a:rect l="l" t="t" r="r" b="b"/>
              <a:pathLst>
                <a:path w="1156" h="988" extrusionOk="0">
                  <a:moveTo>
                    <a:pt x="639" y="1"/>
                  </a:moveTo>
                  <a:cubicBezTo>
                    <a:pt x="213" y="1"/>
                    <a:pt x="1" y="517"/>
                    <a:pt x="305" y="852"/>
                  </a:cubicBezTo>
                  <a:cubicBezTo>
                    <a:pt x="399" y="946"/>
                    <a:pt x="516" y="988"/>
                    <a:pt x="634" y="988"/>
                  </a:cubicBezTo>
                  <a:cubicBezTo>
                    <a:pt x="895" y="988"/>
                    <a:pt x="1156" y="781"/>
                    <a:pt x="1156" y="487"/>
                  </a:cubicBezTo>
                  <a:cubicBezTo>
                    <a:pt x="1156" y="213"/>
                    <a:pt x="913" y="1"/>
                    <a:pt x="6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3960911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3"/>
            <p:cNvSpPr/>
            <p:nvPr/>
          </p:nvSpPr>
          <p:spPr>
            <a:xfrm>
              <a:off x="4028382" y="1286052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1"/>
                  </a:moveTo>
                  <a:cubicBezTo>
                    <a:pt x="259" y="1"/>
                    <a:pt x="1" y="175"/>
                    <a:pt x="31" y="525"/>
                  </a:cubicBezTo>
                  <a:cubicBezTo>
                    <a:pt x="62" y="829"/>
                    <a:pt x="290" y="981"/>
                    <a:pt x="518" y="981"/>
                  </a:cubicBezTo>
                  <a:cubicBezTo>
                    <a:pt x="746" y="981"/>
                    <a:pt x="974" y="829"/>
                    <a:pt x="1004" y="525"/>
                  </a:cubicBezTo>
                  <a:cubicBezTo>
                    <a:pt x="1034" y="175"/>
                    <a:pt x="776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4097531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4165842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3550264" y="1336466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83"/>
                    <a:pt x="30" y="548"/>
                  </a:cubicBezTo>
                  <a:cubicBezTo>
                    <a:pt x="46" y="836"/>
                    <a:pt x="274" y="981"/>
                    <a:pt x="505" y="981"/>
                  </a:cubicBezTo>
                  <a:cubicBezTo>
                    <a:pt x="737" y="981"/>
                    <a:pt x="973" y="836"/>
                    <a:pt x="1003" y="548"/>
                  </a:cubicBezTo>
                  <a:cubicBezTo>
                    <a:pt x="1034" y="183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3614432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70" y="0"/>
                  </a:moveTo>
                  <a:cubicBezTo>
                    <a:pt x="214" y="0"/>
                    <a:pt x="1" y="517"/>
                    <a:pt x="305" y="821"/>
                  </a:cubicBezTo>
                  <a:cubicBezTo>
                    <a:pt x="414" y="920"/>
                    <a:pt x="542" y="964"/>
                    <a:pt x="665" y="964"/>
                  </a:cubicBezTo>
                  <a:cubicBezTo>
                    <a:pt x="921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3682742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39" y="0"/>
                  </a:moveTo>
                  <a:cubicBezTo>
                    <a:pt x="214" y="0"/>
                    <a:pt x="1" y="517"/>
                    <a:pt x="305" y="821"/>
                  </a:cubicBezTo>
                  <a:cubicBezTo>
                    <a:pt x="404" y="920"/>
                    <a:pt x="528" y="964"/>
                    <a:pt x="651" y="964"/>
                  </a:cubicBezTo>
                  <a:cubicBezTo>
                    <a:pt x="907" y="964"/>
                    <a:pt x="1156" y="774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3755168" y="1336466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7" y="0"/>
                  </a:moveTo>
                  <a:cubicBezTo>
                    <a:pt x="259" y="0"/>
                    <a:pt x="1" y="183"/>
                    <a:pt x="31" y="548"/>
                  </a:cubicBezTo>
                  <a:cubicBezTo>
                    <a:pt x="46" y="836"/>
                    <a:pt x="274" y="981"/>
                    <a:pt x="506" y="981"/>
                  </a:cubicBezTo>
                  <a:cubicBezTo>
                    <a:pt x="738" y="981"/>
                    <a:pt x="973" y="836"/>
                    <a:pt x="1004" y="548"/>
                  </a:cubicBezTo>
                  <a:cubicBezTo>
                    <a:pt x="1034" y="183"/>
                    <a:pt x="776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3819363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69" y="0"/>
                  </a:moveTo>
                  <a:cubicBezTo>
                    <a:pt x="244" y="0"/>
                    <a:pt x="0" y="517"/>
                    <a:pt x="304" y="821"/>
                  </a:cubicBezTo>
                  <a:cubicBezTo>
                    <a:pt x="413" y="920"/>
                    <a:pt x="541" y="964"/>
                    <a:pt x="664" y="964"/>
                  </a:cubicBezTo>
                  <a:cubicBezTo>
                    <a:pt x="920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3888485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39" y="0"/>
                  </a:moveTo>
                  <a:cubicBezTo>
                    <a:pt x="213" y="0"/>
                    <a:pt x="1" y="517"/>
                    <a:pt x="305" y="821"/>
                  </a:cubicBezTo>
                  <a:cubicBezTo>
                    <a:pt x="404" y="920"/>
                    <a:pt x="528" y="964"/>
                    <a:pt x="651" y="964"/>
                  </a:cubicBezTo>
                  <a:cubicBezTo>
                    <a:pt x="907" y="964"/>
                    <a:pt x="1156" y="774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3960099" y="1336466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83"/>
                    <a:pt x="31" y="548"/>
                  </a:cubicBezTo>
                  <a:cubicBezTo>
                    <a:pt x="61" y="836"/>
                    <a:pt x="289" y="981"/>
                    <a:pt x="517" y="981"/>
                  </a:cubicBezTo>
                  <a:cubicBezTo>
                    <a:pt x="745" y="981"/>
                    <a:pt x="973" y="836"/>
                    <a:pt x="1003" y="548"/>
                  </a:cubicBezTo>
                  <a:cubicBezTo>
                    <a:pt x="1034" y="183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4028382" y="1336466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0"/>
                  </a:moveTo>
                  <a:cubicBezTo>
                    <a:pt x="259" y="0"/>
                    <a:pt x="1" y="183"/>
                    <a:pt x="31" y="548"/>
                  </a:cubicBezTo>
                  <a:cubicBezTo>
                    <a:pt x="62" y="836"/>
                    <a:pt x="290" y="981"/>
                    <a:pt x="518" y="981"/>
                  </a:cubicBezTo>
                  <a:cubicBezTo>
                    <a:pt x="746" y="981"/>
                    <a:pt x="974" y="836"/>
                    <a:pt x="1004" y="548"/>
                  </a:cubicBezTo>
                  <a:cubicBezTo>
                    <a:pt x="1034" y="183"/>
                    <a:pt x="776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4092577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70" y="0"/>
                  </a:moveTo>
                  <a:cubicBezTo>
                    <a:pt x="244" y="0"/>
                    <a:pt x="1" y="517"/>
                    <a:pt x="335" y="821"/>
                  </a:cubicBezTo>
                  <a:cubicBezTo>
                    <a:pt x="434" y="920"/>
                    <a:pt x="555" y="964"/>
                    <a:pt x="674" y="964"/>
                  </a:cubicBezTo>
                  <a:cubicBezTo>
                    <a:pt x="921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4160887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69" y="0"/>
                  </a:moveTo>
                  <a:cubicBezTo>
                    <a:pt x="244" y="0"/>
                    <a:pt x="1" y="517"/>
                    <a:pt x="335" y="821"/>
                  </a:cubicBezTo>
                  <a:cubicBezTo>
                    <a:pt x="434" y="920"/>
                    <a:pt x="555" y="964"/>
                    <a:pt x="674" y="964"/>
                  </a:cubicBezTo>
                  <a:cubicBezTo>
                    <a:pt x="920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3550264" y="1387285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75"/>
                    <a:pt x="30" y="525"/>
                  </a:cubicBezTo>
                  <a:cubicBezTo>
                    <a:pt x="46" y="829"/>
                    <a:pt x="274" y="981"/>
                    <a:pt x="505" y="981"/>
                  </a:cubicBezTo>
                  <a:cubicBezTo>
                    <a:pt x="737" y="981"/>
                    <a:pt x="973" y="829"/>
                    <a:pt x="1003" y="525"/>
                  </a:cubicBezTo>
                  <a:cubicBezTo>
                    <a:pt x="1034" y="175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3619387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3687697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3755980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1003"/>
                    <a:pt x="487" y="1003"/>
                  </a:cubicBezTo>
                  <a:cubicBezTo>
                    <a:pt x="761" y="1003"/>
                    <a:pt x="974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3824291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1003"/>
                    <a:pt x="487" y="1003"/>
                  </a:cubicBezTo>
                  <a:cubicBezTo>
                    <a:pt x="761" y="1003"/>
                    <a:pt x="974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3888485" y="1388314"/>
              <a:ext cx="31299" cy="26913"/>
            </a:xfrm>
            <a:custGeom>
              <a:avLst/>
              <a:gdLst/>
              <a:ahLst/>
              <a:cxnLst/>
              <a:rect l="l" t="t" r="r" b="b"/>
              <a:pathLst>
                <a:path w="1156" h="994" extrusionOk="0">
                  <a:moveTo>
                    <a:pt x="639" y="0"/>
                  </a:moveTo>
                  <a:cubicBezTo>
                    <a:pt x="213" y="0"/>
                    <a:pt x="1" y="547"/>
                    <a:pt x="305" y="851"/>
                  </a:cubicBezTo>
                  <a:cubicBezTo>
                    <a:pt x="402" y="949"/>
                    <a:pt x="525" y="993"/>
                    <a:pt x="647" y="993"/>
                  </a:cubicBezTo>
                  <a:cubicBezTo>
                    <a:pt x="904" y="993"/>
                    <a:pt x="1156" y="796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3960911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13"/>
                    <a:pt x="1" y="48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4028382" y="1387285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0"/>
                  </a:moveTo>
                  <a:cubicBezTo>
                    <a:pt x="259" y="0"/>
                    <a:pt x="1" y="175"/>
                    <a:pt x="31" y="525"/>
                  </a:cubicBezTo>
                  <a:cubicBezTo>
                    <a:pt x="62" y="829"/>
                    <a:pt x="290" y="981"/>
                    <a:pt x="518" y="981"/>
                  </a:cubicBezTo>
                  <a:cubicBezTo>
                    <a:pt x="746" y="981"/>
                    <a:pt x="974" y="829"/>
                    <a:pt x="1004" y="525"/>
                  </a:cubicBezTo>
                  <a:cubicBezTo>
                    <a:pt x="1034" y="175"/>
                    <a:pt x="776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4097531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4165842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3546149" y="1439323"/>
              <a:ext cx="31299" cy="26506"/>
            </a:xfrm>
            <a:custGeom>
              <a:avLst/>
              <a:gdLst/>
              <a:ahLst/>
              <a:cxnLst/>
              <a:rect l="l" t="t" r="r" b="b"/>
              <a:pathLst>
                <a:path w="1156" h="979" extrusionOk="0">
                  <a:moveTo>
                    <a:pt x="669" y="1"/>
                  </a:moveTo>
                  <a:cubicBezTo>
                    <a:pt x="213" y="1"/>
                    <a:pt x="0" y="518"/>
                    <a:pt x="304" y="822"/>
                  </a:cubicBezTo>
                  <a:cubicBezTo>
                    <a:pt x="403" y="930"/>
                    <a:pt x="528" y="978"/>
                    <a:pt x="651" y="978"/>
                  </a:cubicBezTo>
                  <a:cubicBezTo>
                    <a:pt x="906" y="978"/>
                    <a:pt x="1155" y="774"/>
                    <a:pt x="1155" y="487"/>
                  </a:cubicBezTo>
                  <a:cubicBezTo>
                    <a:pt x="1155" y="214"/>
                    <a:pt x="942" y="1"/>
                    <a:pt x="6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3619387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3687697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3755980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4"/>
                    <a:pt x="1" y="487"/>
                  </a:cubicBezTo>
                  <a:cubicBezTo>
                    <a:pt x="1" y="761"/>
                    <a:pt x="214" y="974"/>
                    <a:pt x="487" y="974"/>
                  </a:cubicBezTo>
                  <a:cubicBezTo>
                    <a:pt x="761" y="974"/>
                    <a:pt x="974" y="761"/>
                    <a:pt x="974" y="487"/>
                  </a:cubicBezTo>
                  <a:cubicBezTo>
                    <a:pt x="974" y="214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3824291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4"/>
                    <a:pt x="1" y="487"/>
                  </a:cubicBezTo>
                  <a:cubicBezTo>
                    <a:pt x="1" y="761"/>
                    <a:pt x="214" y="974"/>
                    <a:pt x="487" y="974"/>
                  </a:cubicBezTo>
                  <a:cubicBezTo>
                    <a:pt x="761" y="974"/>
                    <a:pt x="974" y="761"/>
                    <a:pt x="974" y="487"/>
                  </a:cubicBezTo>
                  <a:cubicBezTo>
                    <a:pt x="974" y="214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3891789" y="1440163"/>
              <a:ext cx="28835" cy="26561"/>
            </a:xfrm>
            <a:custGeom>
              <a:avLst/>
              <a:gdLst/>
              <a:ahLst/>
              <a:cxnLst/>
              <a:rect l="l" t="t" r="r" b="b"/>
              <a:pathLst>
                <a:path w="1065" h="981" extrusionOk="0">
                  <a:moveTo>
                    <a:pt x="532" y="0"/>
                  </a:moveTo>
                  <a:cubicBezTo>
                    <a:pt x="297" y="0"/>
                    <a:pt x="61" y="152"/>
                    <a:pt x="31" y="456"/>
                  </a:cubicBezTo>
                  <a:cubicBezTo>
                    <a:pt x="0" y="806"/>
                    <a:pt x="266" y="981"/>
                    <a:pt x="532" y="981"/>
                  </a:cubicBezTo>
                  <a:cubicBezTo>
                    <a:pt x="798" y="981"/>
                    <a:pt x="1064" y="806"/>
                    <a:pt x="1034" y="456"/>
                  </a:cubicBezTo>
                  <a:cubicBezTo>
                    <a:pt x="1003" y="152"/>
                    <a:pt x="768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3960911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4"/>
                    <a:pt x="1" y="487"/>
                  </a:cubicBezTo>
                  <a:cubicBezTo>
                    <a:pt x="1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4024267" y="1439323"/>
              <a:ext cx="31326" cy="26506"/>
            </a:xfrm>
            <a:custGeom>
              <a:avLst/>
              <a:gdLst/>
              <a:ahLst/>
              <a:cxnLst/>
              <a:rect l="l" t="t" r="r" b="b"/>
              <a:pathLst>
                <a:path w="1157" h="979" extrusionOk="0">
                  <a:moveTo>
                    <a:pt x="670" y="1"/>
                  </a:moveTo>
                  <a:cubicBezTo>
                    <a:pt x="244" y="1"/>
                    <a:pt x="1" y="518"/>
                    <a:pt x="305" y="822"/>
                  </a:cubicBezTo>
                  <a:cubicBezTo>
                    <a:pt x="414" y="930"/>
                    <a:pt x="542" y="978"/>
                    <a:pt x="666" y="978"/>
                  </a:cubicBezTo>
                  <a:cubicBezTo>
                    <a:pt x="921" y="978"/>
                    <a:pt x="1156" y="774"/>
                    <a:pt x="1156" y="487"/>
                  </a:cubicBezTo>
                  <a:cubicBezTo>
                    <a:pt x="1156" y="214"/>
                    <a:pt x="943" y="1"/>
                    <a:pt x="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4097531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4165842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3"/>
          <p:cNvSpPr/>
          <p:nvPr/>
        </p:nvSpPr>
        <p:spPr>
          <a:xfrm rot="6156479">
            <a:off x="7912409" y="3467599"/>
            <a:ext cx="786036" cy="794122"/>
          </a:xfrm>
          <a:custGeom>
            <a:avLst/>
            <a:gdLst/>
            <a:ahLst/>
            <a:cxnLst/>
            <a:rect l="l" t="t" r="r" b="b"/>
            <a:pathLst>
              <a:path w="29455" h="29758" extrusionOk="0">
                <a:moveTo>
                  <a:pt x="17205" y="1399"/>
                </a:moveTo>
                <a:cubicBezTo>
                  <a:pt x="22737" y="2402"/>
                  <a:pt x="27114" y="6657"/>
                  <a:pt x="28269" y="12128"/>
                </a:cubicBezTo>
                <a:cubicBezTo>
                  <a:pt x="29454" y="17630"/>
                  <a:pt x="27205" y="23283"/>
                  <a:pt x="22554" y="26475"/>
                </a:cubicBezTo>
                <a:cubicBezTo>
                  <a:pt x="17934" y="29666"/>
                  <a:pt x="11855" y="29758"/>
                  <a:pt x="7144" y="26688"/>
                </a:cubicBezTo>
                <a:cubicBezTo>
                  <a:pt x="2432" y="23648"/>
                  <a:pt x="1" y="18055"/>
                  <a:pt x="1034" y="12523"/>
                </a:cubicBezTo>
                <a:cubicBezTo>
                  <a:pt x="2432" y="4985"/>
                  <a:pt x="9667" y="0"/>
                  <a:pt x="17205" y="1399"/>
                </a:cubicBezTo>
                <a:close/>
                <a:moveTo>
                  <a:pt x="12767" y="25441"/>
                </a:moveTo>
                <a:cubicBezTo>
                  <a:pt x="22038" y="27144"/>
                  <a:pt x="28725" y="16809"/>
                  <a:pt x="23405" y="9058"/>
                </a:cubicBezTo>
                <a:cubicBezTo>
                  <a:pt x="18056" y="1307"/>
                  <a:pt x="6019" y="3861"/>
                  <a:pt x="4287" y="13131"/>
                </a:cubicBezTo>
                <a:cubicBezTo>
                  <a:pt x="3253" y="18876"/>
                  <a:pt x="7022" y="24378"/>
                  <a:pt x="12767" y="2544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1000">
                <a:schemeClr val="accent1"/>
              </a:gs>
              <a:gs pos="73000">
                <a:schemeClr val="dk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13"/>
          <p:cNvSpPr/>
          <p:nvPr/>
        </p:nvSpPr>
        <p:spPr>
          <a:xfrm rot="-8100000">
            <a:off x="517558" y="3899912"/>
            <a:ext cx="773233" cy="781187"/>
          </a:xfrm>
          <a:custGeom>
            <a:avLst/>
            <a:gdLst/>
            <a:ahLst/>
            <a:cxnLst/>
            <a:rect l="l" t="t" r="r" b="b"/>
            <a:pathLst>
              <a:path w="29455" h="29758" extrusionOk="0">
                <a:moveTo>
                  <a:pt x="17205" y="1399"/>
                </a:moveTo>
                <a:cubicBezTo>
                  <a:pt x="22737" y="2402"/>
                  <a:pt x="27114" y="6657"/>
                  <a:pt x="28269" y="12128"/>
                </a:cubicBezTo>
                <a:cubicBezTo>
                  <a:pt x="29454" y="17630"/>
                  <a:pt x="27205" y="23283"/>
                  <a:pt x="22554" y="26475"/>
                </a:cubicBezTo>
                <a:cubicBezTo>
                  <a:pt x="17934" y="29666"/>
                  <a:pt x="11855" y="29758"/>
                  <a:pt x="7144" y="26688"/>
                </a:cubicBezTo>
                <a:cubicBezTo>
                  <a:pt x="2432" y="23648"/>
                  <a:pt x="1" y="18055"/>
                  <a:pt x="1034" y="12523"/>
                </a:cubicBezTo>
                <a:cubicBezTo>
                  <a:pt x="2432" y="4985"/>
                  <a:pt x="9667" y="0"/>
                  <a:pt x="17205" y="1399"/>
                </a:cubicBezTo>
                <a:close/>
                <a:moveTo>
                  <a:pt x="12767" y="25441"/>
                </a:moveTo>
                <a:cubicBezTo>
                  <a:pt x="22038" y="27144"/>
                  <a:pt x="28725" y="16809"/>
                  <a:pt x="23405" y="9058"/>
                </a:cubicBezTo>
                <a:cubicBezTo>
                  <a:pt x="18056" y="1307"/>
                  <a:pt x="6019" y="3861"/>
                  <a:pt x="4287" y="13131"/>
                </a:cubicBezTo>
                <a:cubicBezTo>
                  <a:pt x="3253" y="18876"/>
                  <a:pt x="7022" y="24378"/>
                  <a:pt x="12767" y="2544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1000">
                <a:schemeClr val="accent1"/>
              </a:gs>
              <a:gs pos="73000">
                <a:schemeClr val="dk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13"/>
          <p:cNvSpPr/>
          <p:nvPr/>
        </p:nvSpPr>
        <p:spPr>
          <a:xfrm rot="3240563">
            <a:off x="7417393" y="790964"/>
            <a:ext cx="1308089" cy="1321501"/>
          </a:xfrm>
          <a:custGeom>
            <a:avLst/>
            <a:gdLst/>
            <a:ahLst/>
            <a:cxnLst/>
            <a:rect l="l" t="t" r="r" b="b"/>
            <a:pathLst>
              <a:path w="29455" h="29758" extrusionOk="0">
                <a:moveTo>
                  <a:pt x="17205" y="1399"/>
                </a:moveTo>
                <a:cubicBezTo>
                  <a:pt x="22737" y="2402"/>
                  <a:pt x="27114" y="6657"/>
                  <a:pt x="28269" y="12128"/>
                </a:cubicBezTo>
                <a:cubicBezTo>
                  <a:pt x="29454" y="17630"/>
                  <a:pt x="27205" y="23283"/>
                  <a:pt x="22554" y="26475"/>
                </a:cubicBezTo>
                <a:cubicBezTo>
                  <a:pt x="17934" y="29666"/>
                  <a:pt x="11855" y="29758"/>
                  <a:pt x="7144" y="26688"/>
                </a:cubicBezTo>
                <a:cubicBezTo>
                  <a:pt x="2432" y="23648"/>
                  <a:pt x="1" y="18055"/>
                  <a:pt x="1034" y="12523"/>
                </a:cubicBezTo>
                <a:cubicBezTo>
                  <a:pt x="2432" y="4985"/>
                  <a:pt x="9667" y="0"/>
                  <a:pt x="17205" y="1399"/>
                </a:cubicBezTo>
                <a:close/>
                <a:moveTo>
                  <a:pt x="12767" y="25441"/>
                </a:moveTo>
                <a:cubicBezTo>
                  <a:pt x="22038" y="27144"/>
                  <a:pt x="28725" y="16809"/>
                  <a:pt x="23405" y="9058"/>
                </a:cubicBezTo>
                <a:cubicBezTo>
                  <a:pt x="18056" y="1307"/>
                  <a:pt x="6019" y="3861"/>
                  <a:pt x="4287" y="13131"/>
                </a:cubicBezTo>
                <a:cubicBezTo>
                  <a:pt x="3253" y="18876"/>
                  <a:pt x="7022" y="24378"/>
                  <a:pt x="12767" y="2544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1000">
                <a:schemeClr val="accent1"/>
              </a:gs>
              <a:gs pos="73000">
                <a:schemeClr val="dk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8"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0"/>
          <p:cNvSpPr txBox="1">
            <a:spLocks noGrp="1"/>
          </p:cNvSpPr>
          <p:nvPr>
            <p:ph type="title"/>
          </p:nvPr>
        </p:nvSpPr>
        <p:spPr>
          <a:xfrm>
            <a:off x="717450" y="1931900"/>
            <a:ext cx="7709100" cy="11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pic>
        <p:nvPicPr>
          <p:cNvPr id="847" name="Google Shape;84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350" y="-11200"/>
            <a:ext cx="9177974" cy="51642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8" name="Google Shape;848;p20"/>
          <p:cNvGrpSpPr/>
          <p:nvPr/>
        </p:nvGrpSpPr>
        <p:grpSpPr>
          <a:xfrm>
            <a:off x="7609533" y="3257897"/>
            <a:ext cx="646037" cy="180671"/>
            <a:chOff x="3546149" y="1286052"/>
            <a:chExt cx="646037" cy="180671"/>
          </a:xfrm>
        </p:grpSpPr>
        <p:sp>
          <p:nvSpPr>
            <p:cNvPr id="849" name="Google Shape;849;p20"/>
            <p:cNvSpPr/>
            <p:nvPr/>
          </p:nvSpPr>
          <p:spPr>
            <a:xfrm>
              <a:off x="3550264" y="1286052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1"/>
                  </a:moveTo>
                  <a:cubicBezTo>
                    <a:pt x="258" y="1"/>
                    <a:pt x="0" y="175"/>
                    <a:pt x="30" y="525"/>
                  </a:cubicBezTo>
                  <a:cubicBezTo>
                    <a:pt x="46" y="829"/>
                    <a:pt x="274" y="981"/>
                    <a:pt x="505" y="981"/>
                  </a:cubicBezTo>
                  <a:cubicBezTo>
                    <a:pt x="737" y="981"/>
                    <a:pt x="973" y="829"/>
                    <a:pt x="1003" y="525"/>
                  </a:cubicBezTo>
                  <a:cubicBezTo>
                    <a:pt x="1034" y="175"/>
                    <a:pt x="775" y="1"/>
                    <a:pt x="5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0"/>
            <p:cNvSpPr/>
            <p:nvPr/>
          </p:nvSpPr>
          <p:spPr>
            <a:xfrm>
              <a:off x="3619387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0"/>
            <p:cNvSpPr/>
            <p:nvPr/>
          </p:nvSpPr>
          <p:spPr>
            <a:xfrm>
              <a:off x="3687697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0"/>
            <p:cNvSpPr/>
            <p:nvPr/>
          </p:nvSpPr>
          <p:spPr>
            <a:xfrm>
              <a:off x="3755980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3"/>
                    <a:pt x="1" y="487"/>
                  </a:cubicBezTo>
                  <a:cubicBezTo>
                    <a:pt x="1" y="761"/>
                    <a:pt x="214" y="973"/>
                    <a:pt x="487" y="973"/>
                  </a:cubicBezTo>
                  <a:cubicBezTo>
                    <a:pt x="761" y="973"/>
                    <a:pt x="974" y="761"/>
                    <a:pt x="974" y="487"/>
                  </a:cubicBezTo>
                  <a:cubicBezTo>
                    <a:pt x="974" y="213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0"/>
            <p:cNvSpPr/>
            <p:nvPr/>
          </p:nvSpPr>
          <p:spPr>
            <a:xfrm>
              <a:off x="3824291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3"/>
                    <a:pt x="1" y="487"/>
                  </a:cubicBezTo>
                  <a:cubicBezTo>
                    <a:pt x="1" y="761"/>
                    <a:pt x="214" y="973"/>
                    <a:pt x="487" y="973"/>
                  </a:cubicBezTo>
                  <a:cubicBezTo>
                    <a:pt x="761" y="973"/>
                    <a:pt x="974" y="761"/>
                    <a:pt x="974" y="487"/>
                  </a:cubicBezTo>
                  <a:cubicBezTo>
                    <a:pt x="974" y="213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0"/>
            <p:cNvSpPr/>
            <p:nvPr/>
          </p:nvSpPr>
          <p:spPr>
            <a:xfrm>
              <a:off x="3888485" y="1287081"/>
              <a:ext cx="31299" cy="26750"/>
            </a:xfrm>
            <a:custGeom>
              <a:avLst/>
              <a:gdLst/>
              <a:ahLst/>
              <a:cxnLst/>
              <a:rect l="l" t="t" r="r" b="b"/>
              <a:pathLst>
                <a:path w="1156" h="988" extrusionOk="0">
                  <a:moveTo>
                    <a:pt x="639" y="1"/>
                  </a:moveTo>
                  <a:cubicBezTo>
                    <a:pt x="213" y="1"/>
                    <a:pt x="1" y="517"/>
                    <a:pt x="305" y="852"/>
                  </a:cubicBezTo>
                  <a:cubicBezTo>
                    <a:pt x="399" y="946"/>
                    <a:pt x="516" y="988"/>
                    <a:pt x="634" y="988"/>
                  </a:cubicBezTo>
                  <a:cubicBezTo>
                    <a:pt x="895" y="988"/>
                    <a:pt x="1156" y="781"/>
                    <a:pt x="1156" y="487"/>
                  </a:cubicBezTo>
                  <a:cubicBezTo>
                    <a:pt x="1156" y="213"/>
                    <a:pt x="913" y="1"/>
                    <a:pt x="6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0"/>
            <p:cNvSpPr/>
            <p:nvPr/>
          </p:nvSpPr>
          <p:spPr>
            <a:xfrm>
              <a:off x="3960911" y="1287081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0"/>
            <p:cNvSpPr/>
            <p:nvPr/>
          </p:nvSpPr>
          <p:spPr>
            <a:xfrm>
              <a:off x="4028382" y="1286052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1"/>
                  </a:moveTo>
                  <a:cubicBezTo>
                    <a:pt x="259" y="1"/>
                    <a:pt x="1" y="175"/>
                    <a:pt x="31" y="525"/>
                  </a:cubicBezTo>
                  <a:cubicBezTo>
                    <a:pt x="62" y="829"/>
                    <a:pt x="290" y="981"/>
                    <a:pt x="518" y="981"/>
                  </a:cubicBezTo>
                  <a:cubicBezTo>
                    <a:pt x="746" y="981"/>
                    <a:pt x="974" y="829"/>
                    <a:pt x="1004" y="525"/>
                  </a:cubicBezTo>
                  <a:cubicBezTo>
                    <a:pt x="1034" y="175"/>
                    <a:pt x="776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0"/>
            <p:cNvSpPr/>
            <p:nvPr/>
          </p:nvSpPr>
          <p:spPr>
            <a:xfrm>
              <a:off x="4097531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0"/>
            <p:cNvSpPr/>
            <p:nvPr/>
          </p:nvSpPr>
          <p:spPr>
            <a:xfrm>
              <a:off x="4165842" y="1287081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0"/>
            <p:cNvSpPr/>
            <p:nvPr/>
          </p:nvSpPr>
          <p:spPr>
            <a:xfrm>
              <a:off x="3550264" y="1336466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83"/>
                    <a:pt x="30" y="548"/>
                  </a:cubicBezTo>
                  <a:cubicBezTo>
                    <a:pt x="46" y="836"/>
                    <a:pt x="274" y="981"/>
                    <a:pt x="505" y="981"/>
                  </a:cubicBezTo>
                  <a:cubicBezTo>
                    <a:pt x="737" y="981"/>
                    <a:pt x="973" y="836"/>
                    <a:pt x="1003" y="548"/>
                  </a:cubicBezTo>
                  <a:cubicBezTo>
                    <a:pt x="1034" y="183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0"/>
            <p:cNvSpPr/>
            <p:nvPr/>
          </p:nvSpPr>
          <p:spPr>
            <a:xfrm>
              <a:off x="3614432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70" y="0"/>
                  </a:moveTo>
                  <a:cubicBezTo>
                    <a:pt x="214" y="0"/>
                    <a:pt x="1" y="517"/>
                    <a:pt x="305" y="821"/>
                  </a:cubicBezTo>
                  <a:cubicBezTo>
                    <a:pt x="414" y="920"/>
                    <a:pt x="542" y="964"/>
                    <a:pt x="665" y="964"/>
                  </a:cubicBezTo>
                  <a:cubicBezTo>
                    <a:pt x="921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0"/>
            <p:cNvSpPr/>
            <p:nvPr/>
          </p:nvSpPr>
          <p:spPr>
            <a:xfrm>
              <a:off x="3682742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39" y="0"/>
                  </a:moveTo>
                  <a:cubicBezTo>
                    <a:pt x="214" y="0"/>
                    <a:pt x="1" y="517"/>
                    <a:pt x="305" y="821"/>
                  </a:cubicBezTo>
                  <a:cubicBezTo>
                    <a:pt x="404" y="920"/>
                    <a:pt x="528" y="964"/>
                    <a:pt x="651" y="964"/>
                  </a:cubicBezTo>
                  <a:cubicBezTo>
                    <a:pt x="907" y="964"/>
                    <a:pt x="1156" y="774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0"/>
            <p:cNvSpPr/>
            <p:nvPr/>
          </p:nvSpPr>
          <p:spPr>
            <a:xfrm>
              <a:off x="3755168" y="1336466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7" y="0"/>
                  </a:moveTo>
                  <a:cubicBezTo>
                    <a:pt x="259" y="0"/>
                    <a:pt x="1" y="183"/>
                    <a:pt x="31" y="548"/>
                  </a:cubicBezTo>
                  <a:cubicBezTo>
                    <a:pt x="46" y="836"/>
                    <a:pt x="274" y="981"/>
                    <a:pt x="506" y="981"/>
                  </a:cubicBezTo>
                  <a:cubicBezTo>
                    <a:pt x="738" y="981"/>
                    <a:pt x="973" y="836"/>
                    <a:pt x="1004" y="548"/>
                  </a:cubicBezTo>
                  <a:cubicBezTo>
                    <a:pt x="1034" y="183"/>
                    <a:pt x="776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0"/>
            <p:cNvSpPr/>
            <p:nvPr/>
          </p:nvSpPr>
          <p:spPr>
            <a:xfrm>
              <a:off x="3819363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69" y="0"/>
                  </a:moveTo>
                  <a:cubicBezTo>
                    <a:pt x="244" y="0"/>
                    <a:pt x="0" y="517"/>
                    <a:pt x="304" y="821"/>
                  </a:cubicBezTo>
                  <a:cubicBezTo>
                    <a:pt x="413" y="920"/>
                    <a:pt x="541" y="964"/>
                    <a:pt x="664" y="964"/>
                  </a:cubicBezTo>
                  <a:cubicBezTo>
                    <a:pt x="920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0"/>
            <p:cNvSpPr/>
            <p:nvPr/>
          </p:nvSpPr>
          <p:spPr>
            <a:xfrm>
              <a:off x="3888485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39" y="0"/>
                  </a:moveTo>
                  <a:cubicBezTo>
                    <a:pt x="213" y="0"/>
                    <a:pt x="1" y="517"/>
                    <a:pt x="305" y="821"/>
                  </a:cubicBezTo>
                  <a:cubicBezTo>
                    <a:pt x="404" y="920"/>
                    <a:pt x="528" y="964"/>
                    <a:pt x="651" y="964"/>
                  </a:cubicBezTo>
                  <a:cubicBezTo>
                    <a:pt x="907" y="964"/>
                    <a:pt x="1156" y="774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0"/>
            <p:cNvSpPr/>
            <p:nvPr/>
          </p:nvSpPr>
          <p:spPr>
            <a:xfrm>
              <a:off x="3960099" y="1336466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83"/>
                    <a:pt x="31" y="548"/>
                  </a:cubicBezTo>
                  <a:cubicBezTo>
                    <a:pt x="61" y="836"/>
                    <a:pt x="289" y="981"/>
                    <a:pt x="517" y="981"/>
                  </a:cubicBezTo>
                  <a:cubicBezTo>
                    <a:pt x="745" y="981"/>
                    <a:pt x="973" y="836"/>
                    <a:pt x="1003" y="548"/>
                  </a:cubicBezTo>
                  <a:cubicBezTo>
                    <a:pt x="1034" y="183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0"/>
            <p:cNvSpPr/>
            <p:nvPr/>
          </p:nvSpPr>
          <p:spPr>
            <a:xfrm>
              <a:off x="4028382" y="1336466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0"/>
                  </a:moveTo>
                  <a:cubicBezTo>
                    <a:pt x="259" y="0"/>
                    <a:pt x="1" y="183"/>
                    <a:pt x="31" y="548"/>
                  </a:cubicBezTo>
                  <a:cubicBezTo>
                    <a:pt x="62" y="836"/>
                    <a:pt x="290" y="981"/>
                    <a:pt x="518" y="981"/>
                  </a:cubicBezTo>
                  <a:cubicBezTo>
                    <a:pt x="746" y="981"/>
                    <a:pt x="974" y="836"/>
                    <a:pt x="1004" y="548"/>
                  </a:cubicBezTo>
                  <a:cubicBezTo>
                    <a:pt x="1034" y="183"/>
                    <a:pt x="776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0"/>
            <p:cNvSpPr/>
            <p:nvPr/>
          </p:nvSpPr>
          <p:spPr>
            <a:xfrm>
              <a:off x="4092577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70" y="0"/>
                  </a:moveTo>
                  <a:cubicBezTo>
                    <a:pt x="244" y="0"/>
                    <a:pt x="1" y="517"/>
                    <a:pt x="335" y="821"/>
                  </a:cubicBezTo>
                  <a:cubicBezTo>
                    <a:pt x="434" y="920"/>
                    <a:pt x="555" y="964"/>
                    <a:pt x="674" y="964"/>
                  </a:cubicBezTo>
                  <a:cubicBezTo>
                    <a:pt x="921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0"/>
            <p:cNvSpPr/>
            <p:nvPr/>
          </p:nvSpPr>
          <p:spPr>
            <a:xfrm>
              <a:off x="4160887" y="1338117"/>
              <a:ext cx="31299" cy="26100"/>
            </a:xfrm>
            <a:custGeom>
              <a:avLst/>
              <a:gdLst/>
              <a:ahLst/>
              <a:cxnLst/>
              <a:rect l="l" t="t" r="r" b="b"/>
              <a:pathLst>
                <a:path w="1156" h="964" extrusionOk="0">
                  <a:moveTo>
                    <a:pt x="669" y="0"/>
                  </a:moveTo>
                  <a:cubicBezTo>
                    <a:pt x="244" y="0"/>
                    <a:pt x="1" y="517"/>
                    <a:pt x="335" y="821"/>
                  </a:cubicBezTo>
                  <a:cubicBezTo>
                    <a:pt x="434" y="920"/>
                    <a:pt x="555" y="964"/>
                    <a:pt x="674" y="964"/>
                  </a:cubicBezTo>
                  <a:cubicBezTo>
                    <a:pt x="920" y="964"/>
                    <a:pt x="1156" y="774"/>
                    <a:pt x="1156" y="487"/>
                  </a:cubicBezTo>
                  <a:cubicBezTo>
                    <a:pt x="1156" y="213"/>
                    <a:pt x="943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0"/>
            <p:cNvSpPr/>
            <p:nvPr/>
          </p:nvSpPr>
          <p:spPr>
            <a:xfrm>
              <a:off x="3550264" y="1387285"/>
              <a:ext cx="27996" cy="26561"/>
            </a:xfrm>
            <a:custGeom>
              <a:avLst/>
              <a:gdLst/>
              <a:ahLst/>
              <a:cxnLst/>
              <a:rect l="l" t="t" r="r" b="b"/>
              <a:pathLst>
                <a:path w="1034" h="981" extrusionOk="0">
                  <a:moveTo>
                    <a:pt x="517" y="0"/>
                  </a:moveTo>
                  <a:cubicBezTo>
                    <a:pt x="258" y="0"/>
                    <a:pt x="0" y="175"/>
                    <a:pt x="30" y="525"/>
                  </a:cubicBezTo>
                  <a:cubicBezTo>
                    <a:pt x="46" y="829"/>
                    <a:pt x="274" y="981"/>
                    <a:pt x="505" y="981"/>
                  </a:cubicBezTo>
                  <a:cubicBezTo>
                    <a:pt x="737" y="981"/>
                    <a:pt x="973" y="829"/>
                    <a:pt x="1003" y="525"/>
                  </a:cubicBezTo>
                  <a:cubicBezTo>
                    <a:pt x="1034" y="175"/>
                    <a:pt x="775" y="0"/>
                    <a:pt x="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0"/>
            <p:cNvSpPr/>
            <p:nvPr/>
          </p:nvSpPr>
          <p:spPr>
            <a:xfrm>
              <a:off x="3619387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0"/>
            <p:cNvSpPr/>
            <p:nvPr/>
          </p:nvSpPr>
          <p:spPr>
            <a:xfrm>
              <a:off x="3687697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0"/>
            <p:cNvSpPr/>
            <p:nvPr/>
          </p:nvSpPr>
          <p:spPr>
            <a:xfrm>
              <a:off x="3755980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1003"/>
                    <a:pt x="487" y="1003"/>
                  </a:cubicBezTo>
                  <a:cubicBezTo>
                    <a:pt x="761" y="1003"/>
                    <a:pt x="974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0"/>
            <p:cNvSpPr/>
            <p:nvPr/>
          </p:nvSpPr>
          <p:spPr>
            <a:xfrm>
              <a:off x="3824291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1003"/>
                    <a:pt x="487" y="1003"/>
                  </a:cubicBezTo>
                  <a:cubicBezTo>
                    <a:pt x="761" y="1003"/>
                    <a:pt x="974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0"/>
            <p:cNvSpPr/>
            <p:nvPr/>
          </p:nvSpPr>
          <p:spPr>
            <a:xfrm>
              <a:off x="3888485" y="1388314"/>
              <a:ext cx="31299" cy="26913"/>
            </a:xfrm>
            <a:custGeom>
              <a:avLst/>
              <a:gdLst/>
              <a:ahLst/>
              <a:cxnLst/>
              <a:rect l="l" t="t" r="r" b="b"/>
              <a:pathLst>
                <a:path w="1156" h="994" extrusionOk="0">
                  <a:moveTo>
                    <a:pt x="639" y="0"/>
                  </a:moveTo>
                  <a:cubicBezTo>
                    <a:pt x="213" y="0"/>
                    <a:pt x="1" y="547"/>
                    <a:pt x="305" y="851"/>
                  </a:cubicBezTo>
                  <a:cubicBezTo>
                    <a:pt x="402" y="949"/>
                    <a:pt x="525" y="993"/>
                    <a:pt x="647" y="993"/>
                  </a:cubicBezTo>
                  <a:cubicBezTo>
                    <a:pt x="904" y="993"/>
                    <a:pt x="1156" y="796"/>
                    <a:pt x="1156" y="487"/>
                  </a:cubicBezTo>
                  <a:cubicBezTo>
                    <a:pt x="1156" y="213"/>
                    <a:pt x="913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0"/>
            <p:cNvSpPr/>
            <p:nvPr/>
          </p:nvSpPr>
          <p:spPr>
            <a:xfrm>
              <a:off x="3960911" y="1388314"/>
              <a:ext cx="26371" cy="27183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13"/>
                    <a:pt x="1" y="48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0"/>
            <p:cNvSpPr/>
            <p:nvPr/>
          </p:nvSpPr>
          <p:spPr>
            <a:xfrm>
              <a:off x="4028382" y="1387285"/>
              <a:ext cx="28023" cy="26561"/>
            </a:xfrm>
            <a:custGeom>
              <a:avLst/>
              <a:gdLst/>
              <a:ahLst/>
              <a:cxnLst/>
              <a:rect l="l" t="t" r="r" b="b"/>
              <a:pathLst>
                <a:path w="1035" h="981" extrusionOk="0">
                  <a:moveTo>
                    <a:pt x="518" y="0"/>
                  </a:moveTo>
                  <a:cubicBezTo>
                    <a:pt x="259" y="0"/>
                    <a:pt x="1" y="175"/>
                    <a:pt x="31" y="525"/>
                  </a:cubicBezTo>
                  <a:cubicBezTo>
                    <a:pt x="62" y="829"/>
                    <a:pt x="290" y="981"/>
                    <a:pt x="518" y="981"/>
                  </a:cubicBezTo>
                  <a:cubicBezTo>
                    <a:pt x="746" y="981"/>
                    <a:pt x="974" y="829"/>
                    <a:pt x="1004" y="525"/>
                  </a:cubicBezTo>
                  <a:cubicBezTo>
                    <a:pt x="1034" y="175"/>
                    <a:pt x="776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0"/>
            <p:cNvSpPr/>
            <p:nvPr/>
          </p:nvSpPr>
          <p:spPr>
            <a:xfrm>
              <a:off x="4097531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0"/>
            <p:cNvSpPr/>
            <p:nvPr/>
          </p:nvSpPr>
          <p:spPr>
            <a:xfrm>
              <a:off x="4165842" y="1388314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0"/>
            <p:cNvSpPr/>
            <p:nvPr/>
          </p:nvSpPr>
          <p:spPr>
            <a:xfrm>
              <a:off x="3546149" y="1439323"/>
              <a:ext cx="31299" cy="26506"/>
            </a:xfrm>
            <a:custGeom>
              <a:avLst/>
              <a:gdLst/>
              <a:ahLst/>
              <a:cxnLst/>
              <a:rect l="l" t="t" r="r" b="b"/>
              <a:pathLst>
                <a:path w="1156" h="979" extrusionOk="0">
                  <a:moveTo>
                    <a:pt x="669" y="1"/>
                  </a:moveTo>
                  <a:cubicBezTo>
                    <a:pt x="213" y="1"/>
                    <a:pt x="0" y="518"/>
                    <a:pt x="304" y="822"/>
                  </a:cubicBezTo>
                  <a:cubicBezTo>
                    <a:pt x="403" y="930"/>
                    <a:pt x="528" y="978"/>
                    <a:pt x="651" y="978"/>
                  </a:cubicBezTo>
                  <a:cubicBezTo>
                    <a:pt x="906" y="978"/>
                    <a:pt x="1155" y="774"/>
                    <a:pt x="1155" y="487"/>
                  </a:cubicBezTo>
                  <a:cubicBezTo>
                    <a:pt x="1155" y="214"/>
                    <a:pt x="942" y="1"/>
                    <a:pt x="6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0"/>
            <p:cNvSpPr/>
            <p:nvPr/>
          </p:nvSpPr>
          <p:spPr>
            <a:xfrm>
              <a:off x="3619387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0"/>
            <p:cNvSpPr/>
            <p:nvPr/>
          </p:nvSpPr>
          <p:spPr>
            <a:xfrm>
              <a:off x="3687697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0"/>
            <p:cNvSpPr/>
            <p:nvPr/>
          </p:nvSpPr>
          <p:spPr>
            <a:xfrm>
              <a:off x="3755980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4"/>
                    <a:pt x="1" y="487"/>
                  </a:cubicBezTo>
                  <a:cubicBezTo>
                    <a:pt x="1" y="761"/>
                    <a:pt x="214" y="974"/>
                    <a:pt x="487" y="974"/>
                  </a:cubicBezTo>
                  <a:cubicBezTo>
                    <a:pt x="761" y="974"/>
                    <a:pt x="974" y="761"/>
                    <a:pt x="974" y="487"/>
                  </a:cubicBezTo>
                  <a:cubicBezTo>
                    <a:pt x="974" y="214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0"/>
            <p:cNvSpPr/>
            <p:nvPr/>
          </p:nvSpPr>
          <p:spPr>
            <a:xfrm>
              <a:off x="3824291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4" y="1"/>
                    <a:pt x="1" y="214"/>
                    <a:pt x="1" y="487"/>
                  </a:cubicBezTo>
                  <a:cubicBezTo>
                    <a:pt x="1" y="761"/>
                    <a:pt x="214" y="974"/>
                    <a:pt x="487" y="974"/>
                  </a:cubicBezTo>
                  <a:cubicBezTo>
                    <a:pt x="761" y="974"/>
                    <a:pt x="974" y="761"/>
                    <a:pt x="974" y="487"/>
                  </a:cubicBezTo>
                  <a:cubicBezTo>
                    <a:pt x="974" y="214"/>
                    <a:pt x="761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0"/>
            <p:cNvSpPr/>
            <p:nvPr/>
          </p:nvSpPr>
          <p:spPr>
            <a:xfrm>
              <a:off x="3891789" y="1440163"/>
              <a:ext cx="28835" cy="26561"/>
            </a:xfrm>
            <a:custGeom>
              <a:avLst/>
              <a:gdLst/>
              <a:ahLst/>
              <a:cxnLst/>
              <a:rect l="l" t="t" r="r" b="b"/>
              <a:pathLst>
                <a:path w="1065" h="981" extrusionOk="0">
                  <a:moveTo>
                    <a:pt x="532" y="0"/>
                  </a:moveTo>
                  <a:cubicBezTo>
                    <a:pt x="297" y="0"/>
                    <a:pt x="61" y="152"/>
                    <a:pt x="31" y="456"/>
                  </a:cubicBezTo>
                  <a:cubicBezTo>
                    <a:pt x="0" y="806"/>
                    <a:pt x="266" y="981"/>
                    <a:pt x="532" y="981"/>
                  </a:cubicBezTo>
                  <a:cubicBezTo>
                    <a:pt x="798" y="981"/>
                    <a:pt x="1064" y="806"/>
                    <a:pt x="1034" y="456"/>
                  </a:cubicBezTo>
                  <a:cubicBezTo>
                    <a:pt x="1003" y="152"/>
                    <a:pt x="768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0"/>
            <p:cNvSpPr/>
            <p:nvPr/>
          </p:nvSpPr>
          <p:spPr>
            <a:xfrm>
              <a:off x="3960911" y="143932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4"/>
                    <a:pt x="1" y="487"/>
                  </a:cubicBezTo>
                  <a:cubicBezTo>
                    <a:pt x="1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0"/>
            <p:cNvSpPr/>
            <p:nvPr/>
          </p:nvSpPr>
          <p:spPr>
            <a:xfrm>
              <a:off x="4024267" y="1439323"/>
              <a:ext cx="31326" cy="26506"/>
            </a:xfrm>
            <a:custGeom>
              <a:avLst/>
              <a:gdLst/>
              <a:ahLst/>
              <a:cxnLst/>
              <a:rect l="l" t="t" r="r" b="b"/>
              <a:pathLst>
                <a:path w="1157" h="979" extrusionOk="0">
                  <a:moveTo>
                    <a:pt x="670" y="1"/>
                  </a:moveTo>
                  <a:cubicBezTo>
                    <a:pt x="244" y="1"/>
                    <a:pt x="1" y="518"/>
                    <a:pt x="305" y="822"/>
                  </a:cubicBezTo>
                  <a:cubicBezTo>
                    <a:pt x="414" y="930"/>
                    <a:pt x="542" y="978"/>
                    <a:pt x="666" y="978"/>
                  </a:cubicBezTo>
                  <a:cubicBezTo>
                    <a:pt x="921" y="978"/>
                    <a:pt x="1156" y="774"/>
                    <a:pt x="1156" y="487"/>
                  </a:cubicBezTo>
                  <a:cubicBezTo>
                    <a:pt x="1156" y="214"/>
                    <a:pt x="943" y="1"/>
                    <a:pt x="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0"/>
            <p:cNvSpPr/>
            <p:nvPr/>
          </p:nvSpPr>
          <p:spPr>
            <a:xfrm>
              <a:off x="4097531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0"/>
            <p:cNvSpPr/>
            <p:nvPr/>
          </p:nvSpPr>
          <p:spPr>
            <a:xfrm>
              <a:off x="4165842" y="143932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9" name="Google Shape;889;p20"/>
          <p:cNvSpPr/>
          <p:nvPr/>
        </p:nvSpPr>
        <p:spPr>
          <a:xfrm rot="2700000">
            <a:off x="5787914" y="357791"/>
            <a:ext cx="1591871" cy="1608246"/>
          </a:xfrm>
          <a:custGeom>
            <a:avLst/>
            <a:gdLst/>
            <a:ahLst/>
            <a:cxnLst/>
            <a:rect l="l" t="t" r="r" b="b"/>
            <a:pathLst>
              <a:path w="29455" h="29758" extrusionOk="0">
                <a:moveTo>
                  <a:pt x="17205" y="1399"/>
                </a:moveTo>
                <a:cubicBezTo>
                  <a:pt x="22737" y="2402"/>
                  <a:pt x="27114" y="6657"/>
                  <a:pt x="28269" y="12128"/>
                </a:cubicBezTo>
                <a:cubicBezTo>
                  <a:pt x="29454" y="17630"/>
                  <a:pt x="27205" y="23283"/>
                  <a:pt x="22554" y="26475"/>
                </a:cubicBezTo>
                <a:cubicBezTo>
                  <a:pt x="17934" y="29666"/>
                  <a:pt x="11855" y="29758"/>
                  <a:pt x="7144" y="26688"/>
                </a:cubicBezTo>
                <a:cubicBezTo>
                  <a:pt x="2432" y="23648"/>
                  <a:pt x="1" y="18055"/>
                  <a:pt x="1034" y="12523"/>
                </a:cubicBezTo>
                <a:cubicBezTo>
                  <a:pt x="2432" y="4985"/>
                  <a:pt x="9667" y="0"/>
                  <a:pt x="17205" y="1399"/>
                </a:cubicBezTo>
                <a:close/>
                <a:moveTo>
                  <a:pt x="12767" y="25441"/>
                </a:moveTo>
                <a:cubicBezTo>
                  <a:pt x="22038" y="27144"/>
                  <a:pt x="28725" y="16809"/>
                  <a:pt x="23405" y="9058"/>
                </a:cubicBezTo>
                <a:cubicBezTo>
                  <a:pt x="18056" y="1307"/>
                  <a:pt x="6019" y="3861"/>
                  <a:pt x="4287" y="13131"/>
                </a:cubicBezTo>
                <a:cubicBezTo>
                  <a:pt x="3253" y="18876"/>
                  <a:pt x="7022" y="24378"/>
                  <a:pt x="12767" y="2544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1000">
                <a:schemeClr val="accent1"/>
              </a:gs>
              <a:gs pos="73000">
                <a:schemeClr val="dk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20"/>
          <p:cNvSpPr/>
          <p:nvPr/>
        </p:nvSpPr>
        <p:spPr>
          <a:xfrm rot="-2980385">
            <a:off x="1535731" y="775399"/>
            <a:ext cx="905637" cy="914953"/>
          </a:xfrm>
          <a:custGeom>
            <a:avLst/>
            <a:gdLst/>
            <a:ahLst/>
            <a:cxnLst/>
            <a:rect l="l" t="t" r="r" b="b"/>
            <a:pathLst>
              <a:path w="29455" h="29758" extrusionOk="0">
                <a:moveTo>
                  <a:pt x="17205" y="1399"/>
                </a:moveTo>
                <a:cubicBezTo>
                  <a:pt x="22737" y="2402"/>
                  <a:pt x="27114" y="6657"/>
                  <a:pt x="28269" y="12128"/>
                </a:cubicBezTo>
                <a:cubicBezTo>
                  <a:pt x="29454" y="17630"/>
                  <a:pt x="27205" y="23283"/>
                  <a:pt x="22554" y="26475"/>
                </a:cubicBezTo>
                <a:cubicBezTo>
                  <a:pt x="17934" y="29666"/>
                  <a:pt x="11855" y="29758"/>
                  <a:pt x="7144" y="26688"/>
                </a:cubicBezTo>
                <a:cubicBezTo>
                  <a:pt x="2432" y="23648"/>
                  <a:pt x="1" y="18055"/>
                  <a:pt x="1034" y="12523"/>
                </a:cubicBezTo>
                <a:cubicBezTo>
                  <a:pt x="2432" y="4985"/>
                  <a:pt x="9667" y="0"/>
                  <a:pt x="17205" y="1399"/>
                </a:cubicBezTo>
                <a:close/>
                <a:moveTo>
                  <a:pt x="12767" y="25441"/>
                </a:moveTo>
                <a:cubicBezTo>
                  <a:pt x="22038" y="27144"/>
                  <a:pt x="28725" y="16809"/>
                  <a:pt x="23405" y="9058"/>
                </a:cubicBezTo>
                <a:cubicBezTo>
                  <a:pt x="18056" y="1307"/>
                  <a:pt x="6019" y="3861"/>
                  <a:pt x="4287" y="13131"/>
                </a:cubicBezTo>
                <a:cubicBezTo>
                  <a:pt x="3253" y="18876"/>
                  <a:pt x="7022" y="24378"/>
                  <a:pt x="12767" y="2544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1000">
                <a:schemeClr val="accent1"/>
              </a:gs>
              <a:gs pos="73000">
                <a:schemeClr val="dk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20"/>
          <p:cNvSpPr/>
          <p:nvPr/>
        </p:nvSpPr>
        <p:spPr>
          <a:xfrm rot="-9510435">
            <a:off x="2885244" y="3508345"/>
            <a:ext cx="1383378" cy="1397678"/>
          </a:xfrm>
          <a:custGeom>
            <a:avLst/>
            <a:gdLst/>
            <a:ahLst/>
            <a:cxnLst/>
            <a:rect l="l" t="t" r="r" b="b"/>
            <a:pathLst>
              <a:path w="29455" h="29758" extrusionOk="0">
                <a:moveTo>
                  <a:pt x="17205" y="1399"/>
                </a:moveTo>
                <a:cubicBezTo>
                  <a:pt x="22737" y="2402"/>
                  <a:pt x="27114" y="6657"/>
                  <a:pt x="28269" y="12128"/>
                </a:cubicBezTo>
                <a:cubicBezTo>
                  <a:pt x="29454" y="17630"/>
                  <a:pt x="27205" y="23283"/>
                  <a:pt x="22554" y="26475"/>
                </a:cubicBezTo>
                <a:cubicBezTo>
                  <a:pt x="17934" y="29666"/>
                  <a:pt x="11855" y="29758"/>
                  <a:pt x="7144" y="26688"/>
                </a:cubicBezTo>
                <a:cubicBezTo>
                  <a:pt x="2432" y="23648"/>
                  <a:pt x="1" y="18055"/>
                  <a:pt x="1034" y="12523"/>
                </a:cubicBezTo>
                <a:cubicBezTo>
                  <a:pt x="2432" y="4985"/>
                  <a:pt x="9667" y="0"/>
                  <a:pt x="17205" y="1399"/>
                </a:cubicBezTo>
                <a:close/>
                <a:moveTo>
                  <a:pt x="12767" y="25441"/>
                </a:moveTo>
                <a:cubicBezTo>
                  <a:pt x="22038" y="27144"/>
                  <a:pt x="28725" y="16809"/>
                  <a:pt x="23405" y="9058"/>
                </a:cubicBezTo>
                <a:cubicBezTo>
                  <a:pt x="18056" y="1307"/>
                  <a:pt x="6019" y="3861"/>
                  <a:pt x="4287" y="13131"/>
                </a:cubicBezTo>
                <a:cubicBezTo>
                  <a:pt x="3253" y="18876"/>
                  <a:pt x="7022" y="24378"/>
                  <a:pt x="12767" y="2544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1000">
                <a:schemeClr val="accent1"/>
              </a:gs>
              <a:gs pos="73000">
                <a:schemeClr val="dk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5" name="Google Shape;1735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7626" y="-12675"/>
            <a:ext cx="9200026" cy="5157324"/>
          </a:xfrm>
          <a:prstGeom prst="rect">
            <a:avLst/>
          </a:prstGeom>
          <a:noFill/>
          <a:ln>
            <a:noFill/>
          </a:ln>
          <a:effectLst>
            <a:outerShdw blurRad="185738" dist="190500" dir="5520000" algn="bl" rotWithShape="0">
              <a:srgbClr val="000000">
                <a:alpha val="87000"/>
              </a:srgbClr>
            </a:outerShdw>
          </a:effectLst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7" name="Google Shape;1737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350" y="-11200"/>
            <a:ext cx="9177974" cy="516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9" name="Google Shape;1739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7626" y="-12675"/>
            <a:ext cx="9200026" cy="5157324"/>
          </a:xfrm>
          <a:prstGeom prst="rect">
            <a:avLst/>
          </a:prstGeom>
          <a:noFill/>
          <a:ln>
            <a:noFill/>
          </a:ln>
          <a:effectLst>
            <a:outerShdw blurRad="185738" dist="190500" dir="5520000" algn="bl" rotWithShape="0">
              <a:srgbClr val="000000">
                <a:alpha val="87000"/>
              </a:srgbClr>
            </a:outerShdw>
          </a:effectLst>
        </p:spPr>
      </p:pic>
      <p:sp>
        <p:nvSpPr>
          <p:cNvPr id="1740" name="Google Shape;1740;p42"/>
          <p:cNvSpPr/>
          <p:nvPr/>
        </p:nvSpPr>
        <p:spPr>
          <a:xfrm rot="10800000" flipH="1">
            <a:off x="-29200" y="3283750"/>
            <a:ext cx="9201600" cy="1858500"/>
          </a:xfrm>
          <a:custGeom>
            <a:avLst/>
            <a:gdLst/>
            <a:ahLst/>
            <a:cxnLst/>
            <a:rect l="l" t="t" r="r" b="b"/>
            <a:pathLst>
              <a:path w="368064" h="89826" extrusionOk="0">
                <a:moveTo>
                  <a:pt x="368064" y="28160"/>
                </a:moveTo>
                <a:lnTo>
                  <a:pt x="829" y="89826"/>
                </a:lnTo>
                <a:lnTo>
                  <a:pt x="0" y="0"/>
                </a:lnTo>
                <a:lnTo>
                  <a:pt x="367511" y="74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1_1_1"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2" name="Google Shape;1742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7626" y="-12675"/>
            <a:ext cx="9200026" cy="5157324"/>
          </a:xfrm>
          <a:prstGeom prst="rect">
            <a:avLst/>
          </a:prstGeom>
          <a:noFill/>
          <a:ln>
            <a:noFill/>
          </a:ln>
          <a:effectLst>
            <a:outerShdw blurRad="185738" dist="190500" dir="5520000" algn="bl" rotWithShape="0">
              <a:srgbClr val="000000">
                <a:alpha val="87000"/>
              </a:srgbClr>
            </a:outerShdw>
          </a:effectLst>
        </p:spPr>
      </p:pic>
      <p:sp>
        <p:nvSpPr>
          <p:cNvPr id="1743" name="Google Shape;1743;p43"/>
          <p:cNvSpPr/>
          <p:nvPr/>
        </p:nvSpPr>
        <p:spPr>
          <a:xfrm rot="10800000">
            <a:off x="6912590" y="-6912"/>
            <a:ext cx="2252150" cy="5157325"/>
          </a:xfrm>
          <a:custGeom>
            <a:avLst/>
            <a:gdLst/>
            <a:ahLst/>
            <a:cxnLst/>
            <a:rect l="l" t="t" r="r" b="b"/>
            <a:pathLst>
              <a:path w="90086" h="206293" extrusionOk="0">
                <a:moveTo>
                  <a:pt x="50265" y="230"/>
                </a:moveTo>
                <a:lnTo>
                  <a:pt x="90086" y="205834"/>
                </a:lnTo>
                <a:lnTo>
                  <a:pt x="0" y="206293"/>
                </a:lnTo>
                <a:lnTo>
                  <a:pt x="74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ap"/>
              <a:buChar char="●"/>
              <a:defRPr sz="1600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ap"/>
              <a:buChar char="○"/>
              <a:defRPr sz="1600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ap"/>
              <a:buChar char="■"/>
              <a:defRPr sz="1600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ap"/>
              <a:buChar char="●"/>
              <a:defRPr sz="1600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ap"/>
              <a:buChar char="○"/>
              <a:defRPr sz="1600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ap"/>
              <a:buChar char="■"/>
              <a:defRPr sz="1600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ap"/>
              <a:buChar char="●"/>
              <a:defRPr sz="1600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ap"/>
              <a:buChar char="○"/>
              <a:defRPr sz="1600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ap"/>
              <a:buChar char="■"/>
              <a:defRPr sz="1600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6" r:id="rId5"/>
    <p:sldLayoutId id="2147483686" r:id="rId6"/>
    <p:sldLayoutId id="2147483687" r:id="rId7"/>
    <p:sldLayoutId id="2147483688" r:id="rId8"/>
    <p:sldLayoutId id="214748368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chart" Target="../charts/chart4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chart" Target="../charts/char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chart" Target="../charts/char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chart" Target="../charts/chart3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2" name="Google Shape;1752;p46"/>
          <p:cNvGrpSpPr/>
          <p:nvPr/>
        </p:nvGrpSpPr>
        <p:grpSpPr>
          <a:xfrm>
            <a:off x="8726506" y="3969025"/>
            <a:ext cx="189958" cy="642760"/>
            <a:chOff x="790510" y="3153550"/>
            <a:chExt cx="189958" cy="642760"/>
          </a:xfrm>
        </p:grpSpPr>
        <p:sp>
          <p:nvSpPr>
            <p:cNvPr id="1753" name="Google Shape;1753;p46"/>
            <p:cNvSpPr/>
            <p:nvPr/>
          </p:nvSpPr>
          <p:spPr>
            <a:xfrm>
              <a:off x="943917" y="3153821"/>
              <a:ext cx="30486" cy="26913"/>
            </a:xfrm>
            <a:custGeom>
              <a:avLst/>
              <a:gdLst/>
              <a:ahLst/>
              <a:cxnLst/>
              <a:rect l="l" t="t" r="r" b="b"/>
              <a:pathLst>
                <a:path w="1126" h="994" extrusionOk="0">
                  <a:moveTo>
                    <a:pt x="640" y="1"/>
                  </a:moveTo>
                  <a:cubicBezTo>
                    <a:pt x="522" y="1"/>
                    <a:pt x="403" y="45"/>
                    <a:pt x="305" y="143"/>
                  </a:cubicBezTo>
                  <a:cubicBezTo>
                    <a:pt x="1" y="447"/>
                    <a:pt x="214" y="994"/>
                    <a:pt x="639" y="994"/>
                  </a:cubicBezTo>
                  <a:cubicBezTo>
                    <a:pt x="913" y="994"/>
                    <a:pt x="1126" y="751"/>
                    <a:pt x="1126" y="508"/>
                  </a:cubicBezTo>
                  <a:cubicBezTo>
                    <a:pt x="1126" y="198"/>
                    <a:pt x="888" y="1"/>
                    <a:pt x="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6"/>
            <p:cNvSpPr/>
            <p:nvPr/>
          </p:nvSpPr>
          <p:spPr>
            <a:xfrm>
              <a:off x="945568" y="3222537"/>
              <a:ext cx="34900" cy="26588"/>
            </a:xfrm>
            <a:custGeom>
              <a:avLst/>
              <a:gdLst/>
              <a:ahLst/>
              <a:cxnLst/>
              <a:rect l="l" t="t" r="r" b="b"/>
              <a:pathLst>
                <a:path w="1289" h="982" extrusionOk="0">
                  <a:moveTo>
                    <a:pt x="660" y="1"/>
                  </a:moveTo>
                  <a:cubicBezTo>
                    <a:pt x="634" y="1"/>
                    <a:pt x="607" y="3"/>
                    <a:pt x="578" y="6"/>
                  </a:cubicBezTo>
                  <a:cubicBezTo>
                    <a:pt x="1" y="36"/>
                    <a:pt x="1" y="918"/>
                    <a:pt x="578" y="979"/>
                  </a:cubicBezTo>
                  <a:cubicBezTo>
                    <a:pt x="597" y="980"/>
                    <a:pt x="616" y="981"/>
                    <a:pt x="634" y="981"/>
                  </a:cubicBezTo>
                  <a:cubicBezTo>
                    <a:pt x="1280" y="981"/>
                    <a:pt x="1289" y="1"/>
                    <a:pt x="6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6"/>
            <p:cNvSpPr/>
            <p:nvPr/>
          </p:nvSpPr>
          <p:spPr>
            <a:xfrm>
              <a:off x="943917" y="3290441"/>
              <a:ext cx="30486" cy="26913"/>
            </a:xfrm>
            <a:custGeom>
              <a:avLst/>
              <a:gdLst/>
              <a:ahLst/>
              <a:cxnLst/>
              <a:rect l="l" t="t" r="r" b="b"/>
              <a:pathLst>
                <a:path w="1126" h="994" extrusionOk="0">
                  <a:moveTo>
                    <a:pt x="640" y="0"/>
                  </a:moveTo>
                  <a:cubicBezTo>
                    <a:pt x="522" y="0"/>
                    <a:pt x="403" y="45"/>
                    <a:pt x="305" y="142"/>
                  </a:cubicBezTo>
                  <a:cubicBezTo>
                    <a:pt x="1" y="446"/>
                    <a:pt x="214" y="994"/>
                    <a:pt x="639" y="994"/>
                  </a:cubicBezTo>
                  <a:cubicBezTo>
                    <a:pt x="913" y="994"/>
                    <a:pt x="1126" y="781"/>
                    <a:pt x="1126" y="507"/>
                  </a:cubicBezTo>
                  <a:cubicBezTo>
                    <a:pt x="1126" y="198"/>
                    <a:pt x="888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6"/>
            <p:cNvSpPr/>
            <p:nvPr/>
          </p:nvSpPr>
          <p:spPr>
            <a:xfrm>
              <a:off x="943917" y="3358751"/>
              <a:ext cx="30486" cy="26913"/>
            </a:xfrm>
            <a:custGeom>
              <a:avLst/>
              <a:gdLst/>
              <a:ahLst/>
              <a:cxnLst/>
              <a:rect l="l" t="t" r="r" b="b"/>
              <a:pathLst>
                <a:path w="1126" h="994" extrusionOk="0">
                  <a:moveTo>
                    <a:pt x="640" y="0"/>
                  </a:moveTo>
                  <a:cubicBezTo>
                    <a:pt x="522" y="0"/>
                    <a:pt x="403" y="45"/>
                    <a:pt x="305" y="142"/>
                  </a:cubicBezTo>
                  <a:cubicBezTo>
                    <a:pt x="1" y="446"/>
                    <a:pt x="214" y="993"/>
                    <a:pt x="639" y="993"/>
                  </a:cubicBezTo>
                  <a:cubicBezTo>
                    <a:pt x="913" y="993"/>
                    <a:pt x="1126" y="781"/>
                    <a:pt x="1126" y="507"/>
                  </a:cubicBezTo>
                  <a:cubicBezTo>
                    <a:pt x="1126" y="198"/>
                    <a:pt x="888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6"/>
            <p:cNvSpPr/>
            <p:nvPr/>
          </p:nvSpPr>
          <p:spPr>
            <a:xfrm>
              <a:off x="945568" y="3427549"/>
              <a:ext cx="34900" cy="26479"/>
            </a:xfrm>
            <a:custGeom>
              <a:avLst/>
              <a:gdLst/>
              <a:ahLst/>
              <a:cxnLst/>
              <a:rect l="l" t="t" r="r" b="b"/>
              <a:pathLst>
                <a:path w="1289" h="978" extrusionOk="0">
                  <a:moveTo>
                    <a:pt x="636" y="0"/>
                  </a:moveTo>
                  <a:cubicBezTo>
                    <a:pt x="617" y="0"/>
                    <a:pt x="598" y="1"/>
                    <a:pt x="578" y="3"/>
                  </a:cubicBezTo>
                  <a:cubicBezTo>
                    <a:pt x="1" y="33"/>
                    <a:pt x="1" y="914"/>
                    <a:pt x="578" y="975"/>
                  </a:cubicBezTo>
                  <a:cubicBezTo>
                    <a:pt x="598" y="977"/>
                    <a:pt x="617" y="978"/>
                    <a:pt x="636" y="978"/>
                  </a:cubicBezTo>
                  <a:cubicBezTo>
                    <a:pt x="1288" y="978"/>
                    <a:pt x="1288" y="0"/>
                    <a:pt x="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6"/>
            <p:cNvSpPr/>
            <p:nvPr/>
          </p:nvSpPr>
          <p:spPr>
            <a:xfrm>
              <a:off x="945568" y="3495832"/>
              <a:ext cx="34900" cy="26506"/>
            </a:xfrm>
            <a:custGeom>
              <a:avLst/>
              <a:gdLst/>
              <a:ahLst/>
              <a:cxnLst/>
              <a:rect l="l" t="t" r="r" b="b"/>
              <a:pathLst>
                <a:path w="1289" h="979" extrusionOk="0">
                  <a:moveTo>
                    <a:pt x="636" y="1"/>
                  </a:moveTo>
                  <a:cubicBezTo>
                    <a:pt x="617" y="1"/>
                    <a:pt x="598" y="2"/>
                    <a:pt x="578" y="3"/>
                  </a:cubicBezTo>
                  <a:cubicBezTo>
                    <a:pt x="1" y="34"/>
                    <a:pt x="1" y="915"/>
                    <a:pt x="578" y="976"/>
                  </a:cubicBezTo>
                  <a:cubicBezTo>
                    <a:pt x="598" y="978"/>
                    <a:pt x="617" y="979"/>
                    <a:pt x="636" y="979"/>
                  </a:cubicBezTo>
                  <a:cubicBezTo>
                    <a:pt x="1288" y="979"/>
                    <a:pt x="1288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6"/>
            <p:cNvSpPr/>
            <p:nvPr/>
          </p:nvSpPr>
          <p:spPr>
            <a:xfrm>
              <a:off x="943917" y="3563628"/>
              <a:ext cx="30486" cy="26940"/>
            </a:xfrm>
            <a:custGeom>
              <a:avLst/>
              <a:gdLst/>
              <a:ahLst/>
              <a:cxnLst/>
              <a:rect l="l" t="t" r="r" b="b"/>
              <a:pathLst>
                <a:path w="1126" h="995" extrusionOk="0">
                  <a:moveTo>
                    <a:pt x="644" y="1"/>
                  </a:moveTo>
                  <a:cubicBezTo>
                    <a:pt x="525" y="1"/>
                    <a:pt x="404" y="45"/>
                    <a:pt x="305" y="144"/>
                  </a:cubicBezTo>
                  <a:cubicBezTo>
                    <a:pt x="1" y="448"/>
                    <a:pt x="214" y="995"/>
                    <a:pt x="639" y="995"/>
                  </a:cubicBezTo>
                  <a:cubicBezTo>
                    <a:pt x="913" y="995"/>
                    <a:pt x="1126" y="752"/>
                    <a:pt x="1126" y="478"/>
                  </a:cubicBezTo>
                  <a:cubicBezTo>
                    <a:pt x="1126" y="191"/>
                    <a:pt x="890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6"/>
            <p:cNvSpPr/>
            <p:nvPr/>
          </p:nvSpPr>
          <p:spPr>
            <a:xfrm>
              <a:off x="943917" y="3631965"/>
              <a:ext cx="30486" cy="26913"/>
            </a:xfrm>
            <a:custGeom>
              <a:avLst/>
              <a:gdLst/>
              <a:ahLst/>
              <a:cxnLst/>
              <a:rect l="l" t="t" r="r" b="b"/>
              <a:pathLst>
                <a:path w="1126" h="994" extrusionOk="0">
                  <a:moveTo>
                    <a:pt x="640" y="1"/>
                  </a:moveTo>
                  <a:cubicBezTo>
                    <a:pt x="522" y="1"/>
                    <a:pt x="403" y="45"/>
                    <a:pt x="305" y="143"/>
                  </a:cubicBezTo>
                  <a:cubicBezTo>
                    <a:pt x="1" y="477"/>
                    <a:pt x="214" y="994"/>
                    <a:pt x="639" y="994"/>
                  </a:cubicBezTo>
                  <a:cubicBezTo>
                    <a:pt x="913" y="994"/>
                    <a:pt x="1126" y="781"/>
                    <a:pt x="1126" y="507"/>
                  </a:cubicBezTo>
                  <a:cubicBezTo>
                    <a:pt x="1126" y="198"/>
                    <a:pt x="888" y="1"/>
                    <a:pt x="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6"/>
            <p:cNvSpPr/>
            <p:nvPr/>
          </p:nvSpPr>
          <p:spPr>
            <a:xfrm>
              <a:off x="945568" y="3700763"/>
              <a:ext cx="34900" cy="26479"/>
            </a:xfrm>
            <a:custGeom>
              <a:avLst/>
              <a:gdLst/>
              <a:ahLst/>
              <a:cxnLst/>
              <a:rect l="l" t="t" r="r" b="b"/>
              <a:pathLst>
                <a:path w="1289" h="978" extrusionOk="0">
                  <a:moveTo>
                    <a:pt x="636" y="0"/>
                  </a:moveTo>
                  <a:cubicBezTo>
                    <a:pt x="617" y="0"/>
                    <a:pt x="598" y="1"/>
                    <a:pt x="578" y="3"/>
                  </a:cubicBezTo>
                  <a:cubicBezTo>
                    <a:pt x="1" y="33"/>
                    <a:pt x="1" y="915"/>
                    <a:pt x="578" y="976"/>
                  </a:cubicBezTo>
                  <a:cubicBezTo>
                    <a:pt x="598" y="977"/>
                    <a:pt x="617" y="978"/>
                    <a:pt x="636" y="978"/>
                  </a:cubicBezTo>
                  <a:cubicBezTo>
                    <a:pt x="1288" y="978"/>
                    <a:pt x="1288" y="0"/>
                    <a:pt x="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6"/>
            <p:cNvSpPr/>
            <p:nvPr/>
          </p:nvSpPr>
          <p:spPr>
            <a:xfrm>
              <a:off x="943917" y="3769371"/>
              <a:ext cx="30486" cy="26940"/>
            </a:xfrm>
            <a:custGeom>
              <a:avLst/>
              <a:gdLst/>
              <a:ahLst/>
              <a:cxnLst/>
              <a:rect l="l" t="t" r="r" b="b"/>
              <a:pathLst>
                <a:path w="1126" h="995" extrusionOk="0">
                  <a:moveTo>
                    <a:pt x="644" y="1"/>
                  </a:moveTo>
                  <a:cubicBezTo>
                    <a:pt x="525" y="1"/>
                    <a:pt x="404" y="45"/>
                    <a:pt x="305" y="144"/>
                  </a:cubicBezTo>
                  <a:cubicBezTo>
                    <a:pt x="1" y="448"/>
                    <a:pt x="214" y="995"/>
                    <a:pt x="639" y="995"/>
                  </a:cubicBezTo>
                  <a:cubicBezTo>
                    <a:pt x="913" y="995"/>
                    <a:pt x="1126" y="752"/>
                    <a:pt x="1126" y="478"/>
                  </a:cubicBezTo>
                  <a:cubicBezTo>
                    <a:pt x="1126" y="191"/>
                    <a:pt x="890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6"/>
            <p:cNvSpPr/>
            <p:nvPr/>
          </p:nvSpPr>
          <p:spPr>
            <a:xfrm>
              <a:off x="897023" y="3153550"/>
              <a:ext cx="27183" cy="27183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43" y="1"/>
                    <a:pt x="0" y="244"/>
                    <a:pt x="0" y="518"/>
                  </a:cubicBezTo>
                  <a:cubicBezTo>
                    <a:pt x="0" y="761"/>
                    <a:pt x="243" y="1004"/>
                    <a:pt x="48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6"/>
            <p:cNvSpPr/>
            <p:nvPr/>
          </p:nvSpPr>
          <p:spPr>
            <a:xfrm>
              <a:off x="897023" y="3221860"/>
              <a:ext cx="27183" cy="27183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43" y="1"/>
                    <a:pt x="0" y="244"/>
                    <a:pt x="0" y="517"/>
                  </a:cubicBezTo>
                  <a:cubicBezTo>
                    <a:pt x="0" y="791"/>
                    <a:pt x="243" y="1004"/>
                    <a:pt x="487" y="1004"/>
                  </a:cubicBezTo>
                  <a:cubicBezTo>
                    <a:pt x="760" y="1004"/>
                    <a:pt x="1003" y="791"/>
                    <a:pt x="1003" y="51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6"/>
            <p:cNvSpPr/>
            <p:nvPr/>
          </p:nvSpPr>
          <p:spPr>
            <a:xfrm>
              <a:off x="892907" y="3290441"/>
              <a:ext cx="31299" cy="26913"/>
            </a:xfrm>
            <a:custGeom>
              <a:avLst/>
              <a:gdLst/>
              <a:ahLst/>
              <a:cxnLst/>
              <a:rect l="l" t="t" r="r" b="b"/>
              <a:pathLst>
                <a:path w="1156" h="994" extrusionOk="0">
                  <a:moveTo>
                    <a:pt x="647" y="0"/>
                  </a:moveTo>
                  <a:cubicBezTo>
                    <a:pt x="525" y="0"/>
                    <a:pt x="402" y="45"/>
                    <a:pt x="304" y="142"/>
                  </a:cubicBezTo>
                  <a:cubicBezTo>
                    <a:pt x="0" y="446"/>
                    <a:pt x="213" y="994"/>
                    <a:pt x="669" y="994"/>
                  </a:cubicBezTo>
                  <a:cubicBezTo>
                    <a:pt x="912" y="994"/>
                    <a:pt x="1155" y="781"/>
                    <a:pt x="1155" y="507"/>
                  </a:cubicBezTo>
                  <a:cubicBezTo>
                    <a:pt x="1155" y="198"/>
                    <a:pt x="903" y="0"/>
                    <a:pt x="6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6"/>
            <p:cNvSpPr/>
            <p:nvPr/>
          </p:nvSpPr>
          <p:spPr>
            <a:xfrm>
              <a:off x="897023" y="3358481"/>
              <a:ext cx="27183" cy="27183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791"/>
                    <a:pt x="243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4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6"/>
            <p:cNvSpPr/>
            <p:nvPr/>
          </p:nvSpPr>
          <p:spPr>
            <a:xfrm>
              <a:off x="894559" y="3427549"/>
              <a:ext cx="34900" cy="26479"/>
            </a:xfrm>
            <a:custGeom>
              <a:avLst/>
              <a:gdLst/>
              <a:ahLst/>
              <a:cxnLst/>
              <a:rect l="l" t="t" r="r" b="b"/>
              <a:pathLst>
                <a:path w="1289" h="978" extrusionOk="0">
                  <a:moveTo>
                    <a:pt x="663" y="0"/>
                  </a:moveTo>
                  <a:cubicBezTo>
                    <a:pt x="645" y="0"/>
                    <a:pt x="627" y="1"/>
                    <a:pt x="608" y="3"/>
                  </a:cubicBezTo>
                  <a:cubicBezTo>
                    <a:pt x="0" y="33"/>
                    <a:pt x="0" y="914"/>
                    <a:pt x="608" y="975"/>
                  </a:cubicBezTo>
                  <a:cubicBezTo>
                    <a:pt x="627" y="977"/>
                    <a:pt x="645" y="978"/>
                    <a:pt x="663" y="978"/>
                  </a:cubicBezTo>
                  <a:cubicBezTo>
                    <a:pt x="1289" y="978"/>
                    <a:pt x="1289" y="0"/>
                    <a:pt x="6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6"/>
            <p:cNvSpPr/>
            <p:nvPr/>
          </p:nvSpPr>
          <p:spPr>
            <a:xfrm>
              <a:off x="897023" y="3495913"/>
              <a:ext cx="27183" cy="26371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487" y="973"/>
                  </a:cubicBezTo>
                  <a:cubicBezTo>
                    <a:pt x="760" y="973"/>
                    <a:pt x="1003" y="760"/>
                    <a:pt x="1003" y="487"/>
                  </a:cubicBezTo>
                  <a:cubicBezTo>
                    <a:pt x="100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6"/>
            <p:cNvSpPr/>
            <p:nvPr/>
          </p:nvSpPr>
          <p:spPr>
            <a:xfrm>
              <a:off x="897023" y="3564224"/>
              <a:ext cx="27183" cy="26344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48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487" y="973"/>
                  </a:cubicBezTo>
                  <a:cubicBezTo>
                    <a:pt x="760" y="973"/>
                    <a:pt x="1003" y="760"/>
                    <a:pt x="1003" y="487"/>
                  </a:cubicBezTo>
                  <a:cubicBezTo>
                    <a:pt x="100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6"/>
            <p:cNvSpPr/>
            <p:nvPr/>
          </p:nvSpPr>
          <p:spPr>
            <a:xfrm>
              <a:off x="897023" y="3632534"/>
              <a:ext cx="27183" cy="26344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487" y="0"/>
                  </a:moveTo>
                  <a:cubicBezTo>
                    <a:pt x="243" y="0"/>
                    <a:pt x="0" y="213"/>
                    <a:pt x="0" y="486"/>
                  </a:cubicBezTo>
                  <a:cubicBezTo>
                    <a:pt x="0" y="760"/>
                    <a:pt x="243" y="973"/>
                    <a:pt x="487" y="973"/>
                  </a:cubicBezTo>
                  <a:cubicBezTo>
                    <a:pt x="760" y="973"/>
                    <a:pt x="1003" y="760"/>
                    <a:pt x="1003" y="486"/>
                  </a:cubicBezTo>
                  <a:cubicBezTo>
                    <a:pt x="100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6"/>
            <p:cNvSpPr/>
            <p:nvPr/>
          </p:nvSpPr>
          <p:spPr>
            <a:xfrm>
              <a:off x="897023" y="3700817"/>
              <a:ext cx="27183" cy="26371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487" y="974"/>
                  </a:cubicBezTo>
                  <a:cubicBezTo>
                    <a:pt x="760" y="974"/>
                    <a:pt x="1003" y="761"/>
                    <a:pt x="1003" y="487"/>
                  </a:cubicBezTo>
                  <a:cubicBezTo>
                    <a:pt x="100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6"/>
            <p:cNvSpPr/>
            <p:nvPr/>
          </p:nvSpPr>
          <p:spPr>
            <a:xfrm>
              <a:off x="892907" y="3769371"/>
              <a:ext cx="31299" cy="26940"/>
            </a:xfrm>
            <a:custGeom>
              <a:avLst/>
              <a:gdLst/>
              <a:ahLst/>
              <a:cxnLst/>
              <a:rect l="l" t="t" r="r" b="b"/>
              <a:pathLst>
                <a:path w="1156" h="995" extrusionOk="0">
                  <a:moveTo>
                    <a:pt x="651" y="1"/>
                  </a:moveTo>
                  <a:cubicBezTo>
                    <a:pt x="528" y="1"/>
                    <a:pt x="403" y="45"/>
                    <a:pt x="304" y="144"/>
                  </a:cubicBezTo>
                  <a:cubicBezTo>
                    <a:pt x="0" y="448"/>
                    <a:pt x="213" y="995"/>
                    <a:pt x="669" y="995"/>
                  </a:cubicBezTo>
                  <a:cubicBezTo>
                    <a:pt x="912" y="995"/>
                    <a:pt x="1155" y="752"/>
                    <a:pt x="1155" y="478"/>
                  </a:cubicBezTo>
                  <a:cubicBezTo>
                    <a:pt x="1155" y="191"/>
                    <a:pt x="906" y="1"/>
                    <a:pt x="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6"/>
            <p:cNvSpPr/>
            <p:nvPr/>
          </p:nvSpPr>
          <p:spPr>
            <a:xfrm>
              <a:off x="846826" y="3153550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6"/>
            <p:cNvSpPr/>
            <p:nvPr/>
          </p:nvSpPr>
          <p:spPr>
            <a:xfrm>
              <a:off x="846826" y="3221860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51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6"/>
            <p:cNvSpPr/>
            <p:nvPr/>
          </p:nvSpPr>
          <p:spPr>
            <a:xfrm>
              <a:off x="841871" y="3290441"/>
              <a:ext cx="31299" cy="26913"/>
            </a:xfrm>
            <a:custGeom>
              <a:avLst/>
              <a:gdLst/>
              <a:ahLst/>
              <a:cxnLst/>
              <a:rect l="l" t="t" r="r" b="b"/>
              <a:pathLst>
                <a:path w="1156" h="994" extrusionOk="0">
                  <a:moveTo>
                    <a:pt x="661" y="0"/>
                  </a:moveTo>
                  <a:cubicBezTo>
                    <a:pt x="539" y="0"/>
                    <a:pt x="412" y="45"/>
                    <a:pt x="305" y="142"/>
                  </a:cubicBezTo>
                  <a:cubicBezTo>
                    <a:pt x="1" y="446"/>
                    <a:pt x="244" y="994"/>
                    <a:pt x="670" y="994"/>
                  </a:cubicBezTo>
                  <a:cubicBezTo>
                    <a:pt x="943" y="994"/>
                    <a:pt x="1156" y="750"/>
                    <a:pt x="1156" y="507"/>
                  </a:cubicBezTo>
                  <a:cubicBezTo>
                    <a:pt x="1156" y="198"/>
                    <a:pt x="918" y="0"/>
                    <a:pt x="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6"/>
            <p:cNvSpPr/>
            <p:nvPr/>
          </p:nvSpPr>
          <p:spPr>
            <a:xfrm>
              <a:off x="846826" y="3358481"/>
              <a:ext cx="26344" cy="27183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44"/>
                    <a:pt x="0" y="517"/>
                  </a:cubicBezTo>
                  <a:cubicBezTo>
                    <a:pt x="0" y="791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6"/>
            <p:cNvSpPr/>
            <p:nvPr/>
          </p:nvSpPr>
          <p:spPr>
            <a:xfrm>
              <a:off x="841871" y="3427062"/>
              <a:ext cx="31299" cy="26913"/>
            </a:xfrm>
            <a:custGeom>
              <a:avLst/>
              <a:gdLst/>
              <a:ahLst/>
              <a:cxnLst/>
              <a:rect l="l" t="t" r="r" b="b"/>
              <a:pathLst>
                <a:path w="1156" h="994" extrusionOk="0">
                  <a:moveTo>
                    <a:pt x="661" y="0"/>
                  </a:moveTo>
                  <a:cubicBezTo>
                    <a:pt x="539" y="0"/>
                    <a:pt x="412" y="44"/>
                    <a:pt x="305" y="142"/>
                  </a:cubicBezTo>
                  <a:cubicBezTo>
                    <a:pt x="1" y="446"/>
                    <a:pt x="244" y="993"/>
                    <a:pt x="670" y="993"/>
                  </a:cubicBezTo>
                  <a:cubicBezTo>
                    <a:pt x="943" y="993"/>
                    <a:pt x="1156" y="780"/>
                    <a:pt x="1156" y="507"/>
                  </a:cubicBezTo>
                  <a:cubicBezTo>
                    <a:pt x="1156" y="198"/>
                    <a:pt x="918" y="0"/>
                    <a:pt x="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6"/>
            <p:cNvSpPr/>
            <p:nvPr/>
          </p:nvSpPr>
          <p:spPr>
            <a:xfrm>
              <a:off x="846826" y="3495913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6"/>
            <p:cNvSpPr/>
            <p:nvPr/>
          </p:nvSpPr>
          <p:spPr>
            <a:xfrm>
              <a:off x="846826" y="3564224"/>
              <a:ext cx="26344" cy="26344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6"/>
            <p:cNvSpPr/>
            <p:nvPr/>
          </p:nvSpPr>
          <p:spPr>
            <a:xfrm>
              <a:off x="846826" y="3632534"/>
              <a:ext cx="26344" cy="26344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6"/>
            <p:cNvSpPr/>
            <p:nvPr/>
          </p:nvSpPr>
          <p:spPr>
            <a:xfrm>
              <a:off x="846826" y="3700817"/>
              <a:ext cx="26344" cy="26371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6"/>
            <p:cNvSpPr/>
            <p:nvPr/>
          </p:nvSpPr>
          <p:spPr>
            <a:xfrm>
              <a:off x="841871" y="3769371"/>
              <a:ext cx="31299" cy="26940"/>
            </a:xfrm>
            <a:custGeom>
              <a:avLst/>
              <a:gdLst/>
              <a:ahLst/>
              <a:cxnLst/>
              <a:rect l="l" t="t" r="r" b="b"/>
              <a:pathLst>
                <a:path w="1156" h="995" extrusionOk="0">
                  <a:moveTo>
                    <a:pt x="665" y="1"/>
                  </a:moveTo>
                  <a:cubicBezTo>
                    <a:pt x="542" y="1"/>
                    <a:pt x="414" y="45"/>
                    <a:pt x="305" y="144"/>
                  </a:cubicBezTo>
                  <a:cubicBezTo>
                    <a:pt x="1" y="448"/>
                    <a:pt x="244" y="995"/>
                    <a:pt x="670" y="995"/>
                  </a:cubicBezTo>
                  <a:cubicBezTo>
                    <a:pt x="943" y="964"/>
                    <a:pt x="1156" y="752"/>
                    <a:pt x="1156" y="478"/>
                  </a:cubicBezTo>
                  <a:cubicBezTo>
                    <a:pt x="1156" y="191"/>
                    <a:pt x="921" y="1"/>
                    <a:pt x="6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6"/>
            <p:cNvSpPr/>
            <p:nvPr/>
          </p:nvSpPr>
          <p:spPr>
            <a:xfrm>
              <a:off x="790510" y="3154227"/>
              <a:ext cx="34927" cy="26588"/>
            </a:xfrm>
            <a:custGeom>
              <a:avLst/>
              <a:gdLst/>
              <a:ahLst/>
              <a:cxnLst/>
              <a:rect l="l" t="t" r="r" b="b"/>
              <a:pathLst>
                <a:path w="1290" h="982" extrusionOk="0">
                  <a:moveTo>
                    <a:pt x="603" y="1"/>
                  </a:moveTo>
                  <a:cubicBezTo>
                    <a:pt x="1" y="1"/>
                    <a:pt x="9" y="981"/>
                    <a:pt x="628" y="981"/>
                  </a:cubicBezTo>
                  <a:cubicBezTo>
                    <a:pt x="646" y="981"/>
                    <a:pt x="664" y="981"/>
                    <a:pt x="682" y="979"/>
                  </a:cubicBezTo>
                  <a:cubicBezTo>
                    <a:pt x="1290" y="918"/>
                    <a:pt x="1290" y="37"/>
                    <a:pt x="682" y="6"/>
                  </a:cubicBezTo>
                  <a:cubicBezTo>
                    <a:pt x="655" y="3"/>
                    <a:pt x="629" y="1"/>
                    <a:pt x="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6"/>
            <p:cNvSpPr/>
            <p:nvPr/>
          </p:nvSpPr>
          <p:spPr>
            <a:xfrm>
              <a:off x="791674" y="3222131"/>
              <a:ext cx="31299" cy="26913"/>
            </a:xfrm>
            <a:custGeom>
              <a:avLst/>
              <a:gdLst/>
              <a:ahLst/>
              <a:cxnLst/>
              <a:rect l="l" t="t" r="r" b="b"/>
              <a:pathLst>
                <a:path w="1156" h="994" extrusionOk="0">
                  <a:moveTo>
                    <a:pt x="670" y="1"/>
                  </a:moveTo>
                  <a:cubicBezTo>
                    <a:pt x="552" y="1"/>
                    <a:pt x="433" y="45"/>
                    <a:pt x="335" y="143"/>
                  </a:cubicBezTo>
                  <a:cubicBezTo>
                    <a:pt x="1" y="447"/>
                    <a:pt x="213" y="963"/>
                    <a:pt x="639" y="994"/>
                  </a:cubicBezTo>
                  <a:cubicBezTo>
                    <a:pt x="913" y="994"/>
                    <a:pt x="1156" y="781"/>
                    <a:pt x="1156" y="507"/>
                  </a:cubicBezTo>
                  <a:cubicBezTo>
                    <a:pt x="1156" y="198"/>
                    <a:pt x="918" y="1"/>
                    <a:pt x="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6"/>
            <p:cNvSpPr/>
            <p:nvPr/>
          </p:nvSpPr>
          <p:spPr>
            <a:xfrm>
              <a:off x="791674" y="3290441"/>
              <a:ext cx="31299" cy="26913"/>
            </a:xfrm>
            <a:custGeom>
              <a:avLst/>
              <a:gdLst/>
              <a:ahLst/>
              <a:cxnLst/>
              <a:rect l="l" t="t" r="r" b="b"/>
              <a:pathLst>
                <a:path w="1156" h="994" extrusionOk="0">
                  <a:moveTo>
                    <a:pt x="670" y="0"/>
                  </a:moveTo>
                  <a:cubicBezTo>
                    <a:pt x="552" y="0"/>
                    <a:pt x="433" y="45"/>
                    <a:pt x="335" y="142"/>
                  </a:cubicBezTo>
                  <a:cubicBezTo>
                    <a:pt x="1" y="446"/>
                    <a:pt x="213" y="963"/>
                    <a:pt x="639" y="994"/>
                  </a:cubicBezTo>
                  <a:cubicBezTo>
                    <a:pt x="913" y="994"/>
                    <a:pt x="1156" y="781"/>
                    <a:pt x="1156" y="507"/>
                  </a:cubicBezTo>
                  <a:cubicBezTo>
                    <a:pt x="1156" y="198"/>
                    <a:pt x="918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6"/>
            <p:cNvSpPr/>
            <p:nvPr/>
          </p:nvSpPr>
          <p:spPr>
            <a:xfrm>
              <a:off x="790537" y="3359239"/>
              <a:ext cx="34900" cy="26479"/>
            </a:xfrm>
            <a:custGeom>
              <a:avLst/>
              <a:gdLst/>
              <a:ahLst/>
              <a:cxnLst/>
              <a:rect l="l" t="t" r="r" b="b"/>
              <a:pathLst>
                <a:path w="1289" h="978" extrusionOk="0">
                  <a:moveTo>
                    <a:pt x="626" y="0"/>
                  </a:moveTo>
                  <a:cubicBezTo>
                    <a:pt x="0" y="0"/>
                    <a:pt x="0" y="978"/>
                    <a:pt x="626" y="978"/>
                  </a:cubicBezTo>
                  <a:cubicBezTo>
                    <a:pt x="644" y="978"/>
                    <a:pt x="662" y="977"/>
                    <a:pt x="681" y="975"/>
                  </a:cubicBezTo>
                  <a:cubicBezTo>
                    <a:pt x="1289" y="915"/>
                    <a:pt x="1289" y="33"/>
                    <a:pt x="681" y="3"/>
                  </a:cubicBezTo>
                  <a:cubicBezTo>
                    <a:pt x="662" y="1"/>
                    <a:pt x="644" y="0"/>
                    <a:pt x="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6"/>
            <p:cNvSpPr/>
            <p:nvPr/>
          </p:nvSpPr>
          <p:spPr>
            <a:xfrm>
              <a:off x="791674" y="3427062"/>
              <a:ext cx="31299" cy="26913"/>
            </a:xfrm>
            <a:custGeom>
              <a:avLst/>
              <a:gdLst/>
              <a:ahLst/>
              <a:cxnLst/>
              <a:rect l="l" t="t" r="r" b="b"/>
              <a:pathLst>
                <a:path w="1156" h="994" extrusionOk="0">
                  <a:moveTo>
                    <a:pt x="670" y="0"/>
                  </a:moveTo>
                  <a:cubicBezTo>
                    <a:pt x="552" y="0"/>
                    <a:pt x="433" y="44"/>
                    <a:pt x="335" y="142"/>
                  </a:cubicBezTo>
                  <a:cubicBezTo>
                    <a:pt x="1" y="446"/>
                    <a:pt x="213" y="963"/>
                    <a:pt x="639" y="993"/>
                  </a:cubicBezTo>
                  <a:cubicBezTo>
                    <a:pt x="913" y="993"/>
                    <a:pt x="1156" y="780"/>
                    <a:pt x="1156" y="507"/>
                  </a:cubicBezTo>
                  <a:cubicBezTo>
                    <a:pt x="1156" y="198"/>
                    <a:pt x="918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6"/>
            <p:cNvSpPr/>
            <p:nvPr/>
          </p:nvSpPr>
          <p:spPr>
            <a:xfrm>
              <a:off x="791674" y="3495345"/>
              <a:ext cx="31299" cy="26940"/>
            </a:xfrm>
            <a:custGeom>
              <a:avLst/>
              <a:gdLst/>
              <a:ahLst/>
              <a:cxnLst/>
              <a:rect l="l" t="t" r="r" b="b"/>
              <a:pathLst>
                <a:path w="1156" h="995" extrusionOk="0">
                  <a:moveTo>
                    <a:pt x="670" y="1"/>
                  </a:moveTo>
                  <a:cubicBezTo>
                    <a:pt x="552" y="1"/>
                    <a:pt x="433" y="45"/>
                    <a:pt x="335" y="143"/>
                  </a:cubicBezTo>
                  <a:cubicBezTo>
                    <a:pt x="1" y="447"/>
                    <a:pt x="213" y="964"/>
                    <a:pt x="639" y="994"/>
                  </a:cubicBezTo>
                  <a:cubicBezTo>
                    <a:pt x="913" y="994"/>
                    <a:pt x="1156" y="781"/>
                    <a:pt x="1156" y="508"/>
                  </a:cubicBezTo>
                  <a:cubicBezTo>
                    <a:pt x="1156" y="198"/>
                    <a:pt x="918" y="1"/>
                    <a:pt x="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6"/>
            <p:cNvSpPr/>
            <p:nvPr/>
          </p:nvSpPr>
          <p:spPr>
            <a:xfrm>
              <a:off x="790510" y="3563330"/>
              <a:ext cx="34927" cy="27319"/>
            </a:xfrm>
            <a:custGeom>
              <a:avLst/>
              <a:gdLst/>
              <a:ahLst/>
              <a:cxnLst/>
              <a:rect l="l" t="t" r="r" b="b"/>
              <a:pathLst>
                <a:path w="1290" h="1009" extrusionOk="0">
                  <a:moveTo>
                    <a:pt x="628" y="0"/>
                  </a:moveTo>
                  <a:cubicBezTo>
                    <a:pt x="1" y="0"/>
                    <a:pt x="1" y="1008"/>
                    <a:pt x="628" y="1008"/>
                  </a:cubicBezTo>
                  <a:cubicBezTo>
                    <a:pt x="646" y="1008"/>
                    <a:pt x="664" y="1008"/>
                    <a:pt x="682" y="1006"/>
                  </a:cubicBezTo>
                  <a:cubicBezTo>
                    <a:pt x="1290" y="945"/>
                    <a:pt x="1290" y="64"/>
                    <a:pt x="682" y="3"/>
                  </a:cubicBezTo>
                  <a:cubicBezTo>
                    <a:pt x="664" y="1"/>
                    <a:pt x="646" y="0"/>
                    <a:pt x="6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6"/>
            <p:cNvSpPr/>
            <p:nvPr/>
          </p:nvSpPr>
          <p:spPr>
            <a:xfrm>
              <a:off x="790537" y="3632453"/>
              <a:ext cx="34900" cy="26506"/>
            </a:xfrm>
            <a:custGeom>
              <a:avLst/>
              <a:gdLst/>
              <a:ahLst/>
              <a:cxnLst/>
              <a:rect l="l" t="t" r="r" b="b"/>
              <a:pathLst>
                <a:path w="1289" h="979" extrusionOk="0">
                  <a:moveTo>
                    <a:pt x="626" y="1"/>
                  </a:moveTo>
                  <a:cubicBezTo>
                    <a:pt x="0" y="1"/>
                    <a:pt x="0" y="978"/>
                    <a:pt x="626" y="978"/>
                  </a:cubicBezTo>
                  <a:cubicBezTo>
                    <a:pt x="644" y="978"/>
                    <a:pt x="662" y="977"/>
                    <a:pt x="681" y="976"/>
                  </a:cubicBezTo>
                  <a:cubicBezTo>
                    <a:pt x="1289" y="915"/>
                    <a:pt x="1289" y="33"/>
                    <a:pt x="681" y="3"/>
                  </a:cubicBezTo>
                  <a:cubicBezTo>
                    <a:pt x="662" y="1"/>
                    <a:pt x="644" y="1"/>
                    <a:pt x="6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6"/>
            <p:cNvSpPr/>
            <p:nvPr/>
          </p:nvSpPr>
          <p:spPr>
            <a:xfrm>
              <a:off x="791674" y="3700275"/>
              <a:ext cx="31299" cy="26913"/>
            </a:xfrm>
            <a:custGeom>
              <a:avLst/>
              <a:gdLst/>
              <a:ahLst/>
              <a:cxnLst/>
              <a:rect l="l" t="t" r="r" b="b"/>
              <a:pathLst>
                <a:path w="1156" h="994" extrusionOk="0">
                  <a:moveTo>
                    <a:pt x="670" y="0"/>
                  </a:moveTo>
                  <a:cubicBezTo>
                    <a:pt x="552" y="0"/>
                    <a:pt x="433" y="45"/>
                    <a:pt x="335" y="142"/>
                  </a:cubicBezTo>
                  <a:cubicBezTo>
                    <a:pt x="1" y="446"/>
                    <a:pt x="213" y="963"/>
                    <a:pt x="639" y="994"/>
                  </a:cubicBezTo>
                  <a:cubicBezTo>
                    <a:pt x="943" y="994"/>
                    <a:pt x="1156" y="781"/>
                    <a:pt x="1156" y="507"/>
                  </a:cubicBezTo>
                  <a:cubicBezTo>
                    <a:pt x="1156" y="198"/>
                    <a:pt x="918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6"/>
            <p:cNvSpPr/>
            <p:nvPr/>
          </p:nvSpPr>
          <p:spPr>
            <a:xfrm>
              <a:off x="791674" y="3769371"/>
              <a:ext cx="31299" cy="26940"/>
            </a:xfrm>
            <a:custGeom>
              <a:avLst/>
              <a:gdLst/>
              <a:ahLst/>
              <a:cxnLst/>
              <a:rect l="l" t="t" r="r" b="b"/>
              <a:pathLst>
                <a:path w="1156" h="995" extrusionOk="0">
                  <a:moveTo>
                    <a:pt x="651" y="1"/>
                  </a:moveTo>
                  <a:cubicBezTo>
                    <a:pt x="528" y="1"/>
                    <a:pt x="403" y="45"/>
                    <a:pt x="305" y="144"/>
                  </a:cubicBezTo>
                  <a:cubicBezTo>
                    <a:pt x="1" y="448"/>
                    <a:pt x="213" y="964"/>
                    <a:pt x="639" y="995"/>
                  </a:cubicBezTo>
                  <a:cubicBezTo>
                    <a:pt x="943" y="995"/>
                    <a:pt x="1156" y="752"/>
                    <a:pt x="1156" y="478"/>
                  </a:cubicBezTo>
                  <a:cubicBezTo>
                    <a:pt x="1156" y="191"/>
                    <a:pt x="907" y="1"/>
                    <a:pt x="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3" name="Google Shape;1793;p46"/>
          <p:cNvSpPr txBox="1">
            <a:spLocks noGrp="1"/>
          </p:cNvSpPr>
          <p:nvPr>
            <p:ph type="ctrTitle"/>
          </p:nvPr>
        </p:nvSpPr>
        <p:spPr>
          <a:xfrm>
            <a:off x="676507" y="1641725"/>
            <a:ext cx="4347709" cy="14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BOBINAS DE HELMHOLTZ</a:t>
            </a:r>
            <a:endParaRPr dirty="0"/>
          </a:p>
        </p:txBody>
      </p:sp>
      <p:sp>
        <p:nvSpPr>
          <p:cNvPr id="1794" name="Google Shape;1794;p46"/>
          <p:cNvSpPr txBox="1">
            <a:spLocks noGrp="1"/>
          </p:cNvSpPr>
          <p:nvPr>
            <p:ph type="subTitle" idx="1"/>
          </p:nvPr>
        </p:nvSpPr>
        <p:spPr>
          <a:xfrm>
            <a:off x="1497475" y="3174375"/>
            <a:ext cx="2901000" cy="5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Carlos Ferreira - 108822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Daniel Emídio - 108986</a:t>
            </a:r>
            <a:endParaRPr dirty="0"/>
          </a:p>
        </p:txBody>
      </p:sp>
      <p:pic>
        <p:nvPicPr>
          <p:cNvPr id="1026" name="Picture 2" descr="XPERiMENTA - Universidade de Aveiro">
            <a:extLst>
              <a:ext uri="{FF2B5EF4-FFF2-40B4-BE49-F238E27FC236}">
                <a16:creationId xmlns:a16="http://schemas.microsoft.com/office/drawing/2014/main" id="{F5DAD770-6F3F-30E7-7C32-391F836F6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0165" y="888838"/>
            <a:ext cx="1800391" cy="687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egunda Série">
            <a:extLst>
              <a:ext uri="{FF2B5EF4-FFF2-40B4-BE49-F238E27FC236}">
                <a16:creationId xmlns:a16="http://schemas.microsoft.com/office/drawing/2014/main" id="{E611E9FD-2240-6B2C-98DA-87544518A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171" y="2016068"/>
            <a:ext cx="3332285" cy="286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ns Azul Escuro | Vetores, fotos de arquivo e PSD grátis">
            <a:extLst>
              <a:ext uri="{FF2B5EF4-FFF2-40B4-BE49-F238E27FC236}">
                <a16:creationId xmlns:a16="http://schemas.microsoft.com/office/drawing/2014/main" id="{B082D872-3C9B-EAEE-4F0F-B407653A7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3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972;p54">
            <a:extLst>
              <a:ext uri="{FF2B5EF4-FFF2-40B4-BE49-F238E27FC236}">
                <a16:creationId xmlns:a16="http://schemas.microsoft.com/office/drawing/2014/main" id="{B1CA4397-BDC0-81A2-3A63-D2A8E5DE4A28}"/>
              </a:ext>
            </a:extLst>
          </p:cNvPr>
          <p:cNvSpPr txBox="1">
            <a:spLocks/>
          </p:cNvSpPr>
          <p:nvPr/>
        </p:nvSpPr>
        <p:spPr>
          <a:xfrm>
            <a:off x="286244" y="106801"/>
            <a:ext cx="77091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6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algn="l"/>
            <a:r>
              <a:rPr lang="pt-PT" sz="3500" dirty="0"/>
              <a:t>Resultados</a:t>
            </a:r>
          </a:p>
        </p:txBody>
      </p:sp>
      <p:sp>
        <p:nvSpPr>
          <p:cNvPr id="18" name="Google Shape;2368;p64">
            <a:extLst>
              <a:ext uri="{FF2B5EF4-FFF2-40B4-BE49-F238E27FC236}">
                <a16:creationId xmlns:a16="http://schemas.microsoft.com/office/drawing/2014/main" id="{FDD114C4-73CF-9DA6-165B-14E6417F23B1}"/>
              </a:ext>
            </a:extLst>
          </p:cNvPr>
          <p:cNvSpPr txBox="1">
            <a:spLocks/>
          </p:cNvSpPr>
          <p:nvPr/>
        </p:nvSpPr>
        <p:spPr>
          <a:xfrm>
            <a:off x="286244" y="633688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B:</a:t>
            </a:r>
          </a:p>
        </p:txBody>
      </p:sp>
      <p:pic>
        <p:nvPicPr>
          <p:cNvPr id="3" name="Imagem 2" descr="Uma imagem com mesa&#10;&#10;Descrição gerada automaticamente">
            <a:extLst>
              <a:ext uri="{FF2B5EF4-FFF2-40B4-BE49-F238E27FC236}">
                <a16:creationId xmlns:a16="http://schemas.microsoft.com/office/drawing/2014/main" id="{17D46FD7-B718-7BE2-CF02-0B7DB321A4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15" y="1061406"/>
            <a:ext cx="2044018" cy="3305714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B2C47667-6B7A-94E5-8024-D4F6374FFE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5090552"/>
              </p:ext>
            </p:extLst>
          </p:nvPr>
        </p:nvGraphicFramePr>
        <p:xfrm>
          <a:off x="2874569" y="1068180"/>
          <a:ext cx="5378146" cy="3305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106871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7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Análise de resultados</a:t>
            </a:r>
            <a:endParaRPr dirty="0"/>
          </a:p>
        </p:txBody>
      </p:sp>
      <p:sp>
        <p:nvSpPr>
          <p:cNvPr id="1803" name="Google Shape;1803;p47"/>
          <p:cNvSpPr txBox="1">
            <a:spLocks noGrp="1"/>
          </p:cNvSpPr>
          <p:nvPr>
            <p:ph type="body" idx="1"/>
          </p:nvPr>
        </p:nvSpPr>
        <p:spPr>
          <a:xfrm>
            <a:off x="717425" y="1340835"/>
            <a:ext cx="8203551" cy="7035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238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 panose="020B0604020202020204" pitchFamily="34" charset="0"/>
              <a:buChar char="•"/>
            </a:pPr>
            <a:r>
              <a:rPr lang="pt-PT" sz="1800" b="1" dirty="0">
                <a:solidFill>
                  <a:schemeClr val="accent1"/>
                </a:solidFill>
                <a:effectLst/>
                <a:latin typeface="Asap" panose="020B0604020202020204" charset="0"/>
                <a:ea typeface="Calibri" panose="020F0502020204030204" pitchFamily="34" charset="0"/>
              </a:rPr>
              <a:t>Determinar a constante de calibração (CC) da sonda de Hall, através da expressão do campo produzido pelo solenoide:</a:t>
            </a:r>
            <a:endParaRPr b="1" dirty="0">
              <a:solidFill>
                <a:schemeClr val="accent1"/>
              </a:solidFill>
              <a:latin typeface="Asap" panose="020B0604020202020204" charset="0"/>
            </a:endParaRPr>
          </a:p>
        </p:txBody>
      </p:sp>
      <p:sp>
        <p:nvSpPr>
          <p:cNvPr id="2" name="Google Shape;2368;p64">
            <a:extLst>
              <a:ext uri="{FF2B5EF4-FFF2-40B4-BE49-F238E27FC236}">
                <a16:creationId xmlns:a16="http://schemas.microsoft.com/office/drawing/2014/main" id="{233CDCBF-8FB0-B8B4-38AC-BADB4ACEC558}"/>
              </a:ext>
            </a:extLst>
          </p:cNvPr>
          <p:cNvSpPr txBox="1">
            <a:spLocks/>
          </p:cNvSpPr>
          <p:nvPr/>
        </p:nvSpPr>
        <p:spPr>
          <a:xfrm>
            <a:off x="717425" y="841109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A: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F291152-5E7E-2490-F908-8C1AC8334D81}"/>
              </a:ext>
            </a:extLst>
          </p:cNvPr>
          <p:cNvSpPr txBox="1"/>
          <p:nvPr/>
        </p:nvSpPr>
        <p:spPr>
          <a:xfrm>
            <a:off x="1208049" y="3371745"/>
            <a:ext cx="2022088" cy="604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  <a:buSzPts val="1200"/>
            </a:pPr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 o declive:</a:t>
            </a:r>
            <a:endParaRPr lang="pt-PT" sz="1800" b="1" dirty="0">
              <a:solidFill>
                <a:schemeClr val="accent1"/>
              </a:solidFill>
              <a:effectLst/>
              <a:latin typeface="Asap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ixaDeTexto 4">
                <a:extLst>
                  <a:ext uri="{FF2B5EF4-FFF2-40B4-BE49-F238E27FC236}">
                    <a16:creationId xmlns:a16="http://schemas.microsoft.com/office/drawing/2014/main" id="{07636246-2A76-B6EB-CDA8-06EECD9C200A}"/>
                  </a:ext>
                </a:extLst>
              </p:cNvPr>
              <p:cNvSpPr txBox="1"/>
              <p:nvPr/>
            </p:nvSpPr>
            <p:spPr>
              <a:xfrm>
                <a:off x="3825770" y="2312045"/>
                <a:ext cx="1763300" cy="8897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pt-PT" sz="1800" b="1" dirty="0">
                    <a:solidFill>
                      <a:schemeClr val="accent1"/>
                    </a:solidFill>
                    <a:latin typeface="Asap" panose="020B0604020202020204" charset="0"/>
                  </a:rPr>
                  <a:t>Deduzimos: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PT" sz="18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𝑉𝐻</m:t>
                      </m:r>
                      <m:r>
                        <a:rPr lang="pt-PT" sz="1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PT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pt-PT" sz="1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μ</m:t>
                          </m:r>
                          <m:r>
                            <a:rPr lang="pt-PT" sz="1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num>
                        <m:den>
                          <m:r>
                            <a:rPr lang="pt-PT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pt-PT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den>
                      </m:f>
                      <m:r>
                        <a:rPr lang="pt-PT" sz="1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pt-PT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PT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num>
                        <m:den>
                          <m:r>
                            <a:rPr lang="pt-PT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pt-PT" sz="1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∙</m:t>
                      </m:r>
                      <m:r>
                        <a:rPr lang="pt-PT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</m:oMath>
                  </m:oMathPara>
                </a14:m>
                <a:endParaRPr lang="pt-PT" sz="1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" name="CaixaDeTexto 4">
                <a:extLst>
                  <a:ext uri="{FF2B5EF4-FFF2-40B4-BE49-F238E27FC236}">
                    <a16:creationId xmlns:a16="http://schemas.microsoft.com/office/drawing/2014/main" id="{07636246-2A76-B6EB-CDA8-06EECD9C20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5770" y="2312045"/>
                <a:ext cx="1763300" cy="889731"/>
              </a:xfrm>
              <a:prstGeom prst="rect">
                <a:avLst/>
              </a:prstGeom>
              <a:blipFill>
                <a:blip r:embed="rId3"/>
                <a:stretch>
                  <a:fillRect l="-3114" t="-2740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02FB7059-B79F-C163-C16F-5E159AE12526}"/>
                  </a:ext>
                </a:extLst>
              </p:cNvPr>
              <p:cNvSpPr txBox="1"/>
              <p:nvPr/>
            </p:nvSpPr>
            <p:spPr>
              <a:xfrm>
                <a:off x="3730533" y="3304483"/>
                <a:ext cx="18585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PT" sz="1800" i="1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𝑉𝐻</m:t>
                      </m:r>
                      <m:r>
                        <a:rPr lang="pt-PT" sz="1800" i="1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=0,1408∙</m:t>
                      </m:r>
                      <m:r>
                        <a:rPr lang="pt-PT" sz="1800" i="1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𝐼</m:t>
                      </m:r>
                    </m:oMath>
                  </m:oMathPara>
                </a14:m>
                <a:endParaRPr lang="pt-PT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02FB7059-B79F-C163-C16F-5E159AE125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0533" y="3304483"/>
                <a:ext cx="185853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504B43F3-EA56-670D-90F5-61125D44C9A7}"/>
                  </a:ext>
                </a:extLst>
              </p:cNvPr>
              <p:cNvSpPr txBox="1"/>
              <p:nvPr/>
            </p:nvSpPr>
            <p:spPr>
              <a:xfrm>
                <a:off x="5746594" y="2895442"/>
                <a:ext cx="1858537" cy="612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t-PT" sz="1800" i="1" smtClean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pt-PT" sz="180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mbria Math" panose="02040503050406030204" pitchFamily="18" charset="0"/>
                            </a:rPr>
                            <m:t>μ</m:t>
                          </m:r>
                          <m:r>
                            <a:rPr lang="pt-PT" sz="180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num>
                        <m:den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𝐶</m:t>
                          </m:r>
                          <m:r>
                            <a:rPr lang="pt-PT" sz="1800" b="0" i="1" smtClean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𝐶</m:t>
                          </m:r>
                        </m:den>
                      </m:f>
                      <m:r>
                        <a:rPr lang="pt-PT" sz="1800" i="1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∙</m:t>
                      </m:r>
                      <m:f>
                        <m:fPr>
                          <m:ctrlP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𝑁</m:t>
                          </m:r>
                        </m:num>
                        <m:den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𝑙</m:t>
                          </m:r>
                        </m:den>
                      </m:f>
                      <m:r>
                        <a:rPr lang="pt-PT" sz="1800" i="1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=0,1408</m:t>
                      </m:r>
                    </m:oMath>
                  </m:oMathPara>
                </a14:m>
                <a:endParaRPr lang="pt-PT" dirty="0"/>
              </a:p>
            </p:txBody>
          </p:sp>
        </mc:Choice>
        <mc:Fallback xmlns="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504B43F3-EA56-670D-90F5-61125D44C9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6594" y="2895442"/>
                <a:ext cx="1858537" cy="61279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ixaDeTexto 9">
                <a:extLst>
                  <a:ext uri="{FF2B5EF4-FFF2-40B4-BE49-F238E27FC236}">
                    <a16:creationId xmlns:a16="http://schemas.microsoft.com/office/drawing/2014/main" id="{65058282-8B46-8CB5-6C54-57027A215A10}"/>
                  </a:ext>
                </a:extLst>
              </p:cNvPr>
              <p:cNvSpPr txBox="1"/>
              <p:nvPr/>
            </p:nvSpPr>
            <p:spPr>
              <a:xfrm>
                <a:off x="3642706" y="4032987"/>
                <a:ext cx="1851125" cy="6109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PT" sz="1800" i="1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𝐶</m:t>
                      </m:r>
                      <m:r>
                        <a:rPr lang="pt-PT" sz="1800" b="0" i="1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𝐶</m:t>
                      </m:r>
                      <m:r>
                        <a:rPr lang="pt-PT" sz="1800" i="1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 =0,031</m:t>
                      </m:r>
                      <m:f>
                        <m:fPr>
                          <m:ctrlP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𝑇</m:t>
                          </m:r>
                        </m:num>
                        <m:den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𝑉</m:t>
                          </m:r>
                        </m:den>
                      </m:f>
                    </m:oMath>
                  </m:oMathPara>
                </a14:m>
                <a:endParaRPr lang="pt-PT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" name="CaixaDeTexto 9">
                <a:extLst>
                  <a:ext uri="{FF2B5EF4-FFF2-40B4-BE49-F238E27FC236}">
                    <a16:creationId xmlns:a16="http://schemas.microsoft.com/office/drawing/2014/main" id="{65058282-8B46-8CB5-6C54-57027A215A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2706" y="4032987"/>
                <a:ext cx="1851125" cy="61093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aixaDeTexto 10">
            <a:extLst>
              <a:ext uri="{FF2B5EF4-FFF2-40B4-BE49-F238E27FC236}">
                <a16:creationId xmlns:a16="http://schemas.microsoft.com/office/drawing/2014/main" id="{B46F1FED-EC20-ABBE-8535-CFA276186B93}"/>
              </a:ext>
            </a:extLst>
          </p:cNvPr>
          <p:cNvSpPr txBox="1"/>
          <p:nvPr/>
        </p:nvSpPr>
        <p:spPr>
          <a:xfrm>
            <a:off x="3825770" y="3848322"/>
            <a:ext cx="131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</a:rPr>
              <a:t>Logo: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6BCF74EB-021E-9590-5535-2FA4DCC05E65}"/>
                  </a:ext>
                </a:extLst>
              </p:cNvPr>
              <p:cNvSpPr txBox="1"/>
              <p:nvPr/>
            </p:nvSpPr>
            <p:spPr>
              <a:xfrm>
                <a:off x="1208049" y="2131952"/>
                <a:ext cx="1858537" cy="13258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07000"/>
                  </a:lnSpc>
                  <a:buSzPts val="1200"/>
                </a:pPr>
                <a:r>
                  <a:rPr lang="pt-PT" sz="1800" b="1" dirty="0">
                    <a:solidFill>
                      <a:schemeClr val="accent1"/>
                    </a:solidFill>
                    <a:latin typeface="Asap" panose="020B060402020202020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Usando:</a:t>
                </a:r>
                <a:endParaRPr lang="pt-PT" sz="1800" b="1" dirty="0">
                  <a:solidFill>
                    <a:schemeClr val="accent1"/>
                  </a:solidFill>
                  <a:effectLst/>
                  <a:latin typeface="Asap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342900" lvl="0" indent="-342900">
                  <a:lnSpc>
                    <a:spcPct val="107000"/>
                  </a:lnSpc>
                  <a:buSzPts val="1200"/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PT" sz="1800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B</m:t>
                    </m:r>
                    <m:r>
                      <a:rPr lang="pt-PT" sz="1800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pt-PT" sz="1800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CC</m:t>
                    </m:r>
                    <m:r>
                      <a:rPr lang="pt-PT" sz="1800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PT" sz="1800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VH</m:t>
                    </m:r>
                    <m:r>
                      <a:rPr lang="pt-PT" sz="180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pt-PT" sz="1800" b="0" i="0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  </m:t>
                    </m:r>
                  </m:oMath>
                </a14:m>
                <a:endParaRPr lang="pt-PT" sz="1800" b="0" i="0" dirty="0">
                  <a:solidFill>
                    <a:schemeClr val="bg1"/>
                  </a:solidFill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342900" lvl="0" indent="-342900">
                  <a:lnSpc>
                    <a:spcPct val="107000"/>
                  </a:lnSpc>
                  <a:buSzPts val="1200"/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PT" sz="1800" b="0" i="0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B</m:t>
                    </m:r>
                    <m:r>
                      <a:rPr lang="pt-PT" sz="180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pt-PT" sz="180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μ</m:t>
                    </m:r>
                    <m:r>
                      <a:rPr lang="pt-PT" sz="180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0 </m:t>
                    </m:r>
                    <m:f>
                      <m:fPr>
                        <m:ctrlPr>
                          <a:rPr lang="pt-PT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pt-PT" sz="18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N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pt-PT" sz="18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l</m:t>
                        </m:r>
                      </m:den>
                    </m:f>
                    <m:r>
                      <m:rPr>
                        <m:sty m:val="p"/>
                      </m:rPr>
                      <a:rPr lang="pt-PT" sz="180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I</m:t>
                    </m:r>
                    <m:r>
                      <a:rPr lang="pt-PT" sz="180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endParaRPr lang="pt-PT" sz="1800" dirty="0">
                  <a:solidFill>
                    <a:schemeClr val="bg1"/>
                  </a:solidFill>
                  <a:effectLst/>
                  <a:latin typeface="Asap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t-PT" dirty="0"/>
              </a:p>
            </p:txBody>
          </p:sp>
        </mc:Choice>
        <mc:Fallback xmlns="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6BCF74EB-021E-9590-5535-2FA4DCC05E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8049" y="2131952"/>
                <a:ext cx="1858537" cy="1325812"/>
              </a:xfrm>
              <a:prstGeom prst="rect">
                <a:avLst/>
              </a:prstGeom>
              <a:blipFill>
                <a:blip r:embed="rId7"/>
                <a:stretch>
                  <a:fillRect l="-2623" t="-2765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aixaDeTexto 12">
            <a:extLst>
              <a:ext uri="{FF2B5EF4-FFF2-40B4-BE49-F238E27FC236}">
                <a16:creationId xmlns:a16="http://schemas.microsoft.com/office/drawing/2014/main" id="{1CA0078D-AB44-24A5-F13F-9ED02555C6AA}"/>
              </a:ext>
            </a:extLst>
          </p:cNvPr>
          <p:cNvSpPr txBox="1"/>
          <p:nvPr/>
        </p:nvSpPr>
        <p:spPr>
          <a:xfrm>
            <a:off x="1536810" y="3666015"/>
            <a:ext cx="1925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 </a:t>
            </a:r>
            <a:r>
              <a:rPr lang="en-US" sz="1800" baseline="0" dirty="0">
                <a:solidFill>
                  <a:schemeClr val="bg1"/>
                </a:solidFill>
                <a:latin typeface="Asap" panose="020B0604020202020204" charset="0"/>
              </a:rPr>
              <a:t>y = 0,1408x </a:t>
            </a:r>
            <a:endParaRPr lang="pt-PT" sz="1800" dirty="0">
              <a:solidFill>
                <a:schemeClr val="bg1"/>
              </a:solidFill>
              <a:latin typeface="Asap" panose="020B0604020202020204" charset="0"/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47BA206D-6470-D9C1-A33F-B48BEFE6A3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38083" y="2029068"/>
            <a:ext cx="4878665" cy="295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02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10" grpId="0"/>
      <p:bldP spid="11" grpId="0"/>
      <p:bldP spid="4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7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Análise de resultados</a:t>
            </a:r>
            <a:endParaRPr dirty="0"/>
          </a:p>
        </p:txBody>
      </p:sp>
      <p:sp>
        <p:nvSpPr>
          <p:cNvPr id="1803" name="Google Shape;1803;p47"/>
          <p:cNvSpPr txBox="1">
            <a:spLocks noGrp="1"/>
          </p:cNvSpPr>
          <p:nvPr>
            <p:ph type="body" idx="1"/>
          </p:nvPr>
        </p:nvSpPr>
        <p:spPr>
          <a:xfrm>
            <a:off x="717425" y="1340835"/>
            <a:ext cx="8203551" cy="7035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23850" lvl="0" indent="-171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 panose="020B0604020202020204" pitchFamily="34" charset="0"/>
              <a:buChar char="•"/>
            </a:pPr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  <a:ea typeface="Calibri" panose="020F0502020204030204" pitchFamily="34" charset="0"/>
              </a:rPr>
              <a:t>G</a:t>
            </a:r>
            <a:r>
              <a:rPr lang="pt-PT" sz="1800" b="1" dirty="0">
                <a:solidFill>
                  <a:schemeClr val="accent1"/>
                </a:solidFill>
                <a:effectLst/>
                <a:latin typeface="Asap" panose="020B0604020202020204" charset="0"/>
                <a:ea typeface="Calibri" panose="020F0502020204030204" pitchFamily="34" charset="0"/>
              </a:rPr>
              <a:t>ráfico do campo magnético para as duas bobinas ligadas isoladamente e em série:</a:t>
            </a:r>
            <a:endParaRPr b="1" dirty="0">
              <a:solidFill>
                <a:schemeClr val="accent1"/>
              </a:solidFill>
              <a:latin typeface="Asap" panose="020B0604020202020204" charset="0"/>
            </a:endParaRPr>
          </a:p>
        </p:txBody>
      </p:sp>
      <p:sp>
        <p:nvSpPr>
          <p:cNvPr id="2" name="Google Shape;2368;p64">
            <a:extLst>
              <a:ext uri="{FF2B5EF4-FFF2-40B4-BE49-F238E27FC236}">
                <a16:creationId xmlns:a16="http://schemas.microsoft.com/office/drawing/2014/main" id="{233CDCBF-8FB0-B8B4-38AC-BADB4ACEC558}"/>
              </a:ext>
            </a:extLst>
          </p:cNvPr>
          <p:cNvSpPr txBox="1">
            <a:spLocks/>
          </p:cNvSpPr>
          <p:nvPr/>
        </p:nvSpPr>
        <p:spPr>
          <a:xfrm>
            <a:off x="717425" y="841109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B: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aixaDeTexto 12">
                <a:extLst>
                  <a:ext uri="{FF2B5EF4-FFF2-40B4-BE49-F238E27FC236}">
                    <a16:creationId xmlns:a16="http://schemas.microsoft.com/office/drawing/2014/main" id="{59CC592F-F80C-59B0-B738-3B714A5A5752}"/>
                  </a:ext>
                </a:extLst>
              </p:cNvPr>
              <p:cNvSpPr txBox="1"/>
              <p:nvPr/>
            </p:nvSpPr>
            <p:spPr>
              <a:xfrm>
                <a:off x="2124050" y="2044390"/>
                <a:ext cx="4817326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PT" dirty="0">
                    <a:solidFill>
                      <a:schemeClr val="bg1"/>
                    </a:solidFill>
                  </a:rPr>
                  <a:t>Através de CC já podemos calcular o campo magnético: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pt-PT" sz="1800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B</m:t>
                      </m:r>
                      <m:r>
                        <a:rPr lang="pt-PT" sz="1800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pt-PT" sz="1800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CC</m:t>
                      </m:r>
                      <m:r>
                        <a:rPr lang="pt-PT" sz="1800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PT" sz="1800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VH</m:t>
                      </m:r>
                    </m:oMath>
                  </m:oMathPara>
                </a14:m>
                <a:endParaRPr lang="pt-PT" sz="1800" dirty="0">
                  <a:solidFill>
                    <a:schemeClr val="accent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t-PT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CaixaDeTexto 12">
                <a:extLst>
                  <a:ext uri="{FF2B5EF4-FFF2-40B4-BE49-F238E27FC236}">
                    <a16:creationId xmlns:a16="http://schemas.microsoft.com/office/drawing/2014/main" id="{59CC592F-F80C-59B0-B738-3B714A5A57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4050" y="2044390"/>
                <a:ext cx="4817326" cy="800219"/>
              </a:xfrm>
              <a:prstGeom prst="rect">
                <a:avLst/>
              </a:prstGeom>
              <a:blipFill>
                <a:blip r:embed="rId3"/>
                <a:stretch>
                  <a:fillRect l="-379" t="-758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Gráfico 13">
            <a:extLst>
              <a:ext uri="{FF2B5EF4-FFF2-40B4-BE49-F238E27FC236}">
                <a16:creationId xmlns:a16="http://schemas.microsoft.com/office/drawing/2014/main" id="{7686EBDE-AE3F-4AB2-F536-AFBD8119DF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753860"/>
              </p:ext>
            </p:extLst>
          </p:nvPr>
        </p:nvGraphicFramePr>
        <p:xfrm>
          <a:off x="379142" y="2672176"/>
          <a:ext cx="4895850" cy="2313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CaixaDeTexto 39">
            <a:extLst>
              <a:ext uri="{FF2B5EF4-FFF2-40B4-BE49-F238E27FC236}">
                <a16:creationId xmlns:a16="http://schemas.microsoft.com/office/drawing/2014/main" id="{A9FB0139-0117-6C47-0EBB-8559D58FEAD9}"/>
              </a:ext>
            </a:extLst>
          </p:cNvPr>
          <p:cNvSpPr txBox="1"/>
          <p:nvPr/>
        </p:nvSpPr>
        <p:spPr>
          <a:xfrm>
            <a:off x="5360740" y="3178832"/>
            <a:ext cx="31612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chemeClr val="accent1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boina 1</a:t>
            </a:r>
          </a:p>
          <a:p>
            <a:pPr marL="285750" indent="-285750" algn="just">
              <a:buClr>
                <a:schemeClr val="accent2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bobina 2</a:t>
            </a:r>
          </a:p>
          <a:p>
            <a:pPr marL="285750" indent="-285750" algn="just">
              <a:buClr>
                <a:schemeClr val="accent3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bobina 1 e 2 em série</a:t>
            </a:r>
          </a:p>
        </p:txBody>
      </p:sp>
    </p:spTree>
    <p:extLst>
      <p:ext uri="{BB962C8B-B14F-4D97-AF65-F5344CB8AC3E}">
        <p14:creationId xmlns:p14="http://schemas.microsoft.com/office/powerpoint/2010/main" val="1754739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7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Análise de resultados</a:t>
            </a:r>
            <a:endParaRPr dirty="0"/>
          </a:p>
        </p:txBody>
      </p:sp>
      <p:sp>
        <p:nvSpPr>
          <p:cNvPr id="1803" name="Google Shape;1803;p47"/>
          <p:cNvSpPr txBox="1">
            <a:spLocks noGrp="1"/>
          </p:cNvSpPr>
          <p:nvPr>
            <p:ph type="body" idx="1"/>
          </p:nvPr>
        </p:nvSpPr>
        <p:spPr>
          <a:xfrm>
            <a:off x="717425" y="1340835"/>
            <a:ext cx="8203551" cy="7035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23850" lvl="0" indent="-171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 panose="020B0604020202020204" pitchFamily="34" charset="0"/>
              <a:buChar char="•"/>
            </a:pPr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  <a:ea typeface="Calibri" panose="020F0502020204030204" pitchFamily="34" charset="0"/>
              </a:rPr>
              <a:t>V</a:t>
            </a:r>
            <a:r>
              <a:rPr lang="pt-PT" sz="1800" b="1" dirty="0">
                <a:solidFill>
                  <a:schemeClr val="accent1"/>
                </a:solidFill>
                <a:effectLst/>
                <a:latin typeface="Asap" panose="020B0604020202020204" charset="0"/>
                <a:ea typeface="Calibri" panose="020F0502020204030204" pitchFamily="34" charset="0"/>
              </a:rPr>
              <a:t>erifica o Princípio da Sobreposição do campo magnético:</a:t>
            </a:r>
            <a:endParaRPr b="1" dirty="0">
              <a:solidFill>
                <a:schemeClr val="accent1"/>
              </a:solidFill>
              <a:latin typeface="Asap" panose="020B0604020202020204" charset="0"/>
            </a:endParaRPr>
          </a:p>
        </p:txBody>
      </p:sp>
      <p:sp>
        <p:nvSpPr>
          <p:cNvPr id="2" name="Google Shape;2368;p64">
            <a:extLst>
              <a:ext uri="{FF2B5EF4-FFF2-40B4-BE49-F238E27FC236}">
                <a16:creationId xmlns:a16="http://schemas.microsoft.com/office/drawing/2014/main" id="{233CDCBF-8FB0-B8B4-38AC-BADB4ACEC558}"/>
              </a:ext>
            </a:extLst>
          </p:cNvPr>
          <p:cNvSpPr txBox="1">
            <a:spLocks/>
          </p:cNvSpPr>
          <p:nvPr/>
        </p:nvSpPr>
        <p:spPr>
          <a:xfrm>
            <a:off x="717425" y="841109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B:</a:t>
            </a:r>
          </a:p>
        </p:txBody>
      </p:sp>
      <p:graphicFrame>
        <p:nvGraphicFramePr>
          <p:cNvPr id="14" name="Gráfico 13">
            <a:extLst>
              <a:ext uri="{FF2B5EF4-FFF2-40B4-BE49-F238E27FC236}">
                <a16:creationId xmlns:a16="http://schemas.microsoft.com/office/drawing/2014/main" id="{7686EBDE-AE3F-4AB2-F536-AFBD8119DF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2823178"/>
              </p:ext>
            </p:extLst>
          </p:nvPr>
        </p:nvGraphicFramePr>
        <p:xfrm>
          <a:off x="366472" y="1953315"/>
          <a:ext cx="4211876" cy="19906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0" name="CaixaDeTexto 39">
            <a:extLst>
              <a:ext uri="{FF2B5EF4-FFF2-40B4-BE49-F238E27FC236}">
                <a16:creationId xmlns:a16="http://schemas.microsoft.com/office/drawing/2014/main" id="{A9FB0139-0117-6C47-0EBB-8559D58FEAD9}"/>
              </a:ext>
            </a:extLst>
          </p:cNvPr>
          <p:cNvSpPr txBox="1"/>
          <p:nvPr/>
        </p:nvSpPr>
        <p:spPr>
          <a:xfrm>
            <a:off x="717425" y="4066928"/>
            <a:ext cx="31612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chemeClr val="accent1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boina 1</a:t>
            </a:r>
          </a:p>
          <a:p>
            <a:pPr marL="285750" indent="-285750" algn="just">
              <a:buClr>
                <a:schemeClr val="accent2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bobina 2</a:t>
            </a:r>
          </a:p>
          <a:p>
            <a:pPr marL="285750" indent="-285750" algn="just">
              <a:buClr>
                <a:schemeClr val="accent3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bobina 1 e 2 em série</a:t>
            </a:r>
          </a:p>
        </p:txBody>
      </p:sp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56051289-6599-43E9-A39E-745AFC5979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2972807"/>
              </p:ext>
            </p:extLst>
          </p:nvPr>
        </p:nvGraphicFramePr>
        <p:xfrm>
          <a:off x="4709100" y="1953314"/>
          <a:ext cx="4211876" cy="19906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id="{7E5B24F6-C87D-8DD1-F2A8-E64A3250B3C1}"/>
              </a:ext>
            </a:extLst>
          </p:cNvPr>
          <p:cNvSpPr txBox="1"/>
          <p:nvPr/>
        </p:nvSpPr>
        <p:spPr>
          <a:xfrm>
            <a:off x="5042230" y="3971688"/>
            <a:ext cx="387874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chemeClr val="accent1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boina 1</a:t>
            </a:r>
          </a:p>
          <a:p>
            <a:pPr marL="285750" indent="-285750" algn="just">
              <a:buClr>
                <a:schemeClr val="accent2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bobina 2</a:t>
            </a:r>
          </a:p>
          <a:p>
            <a:pPr marL="285750" indent="-285750" algn="just">
              <a:buClr>
                <a:schemeClr val="accent3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bobina 1 e 2 em série</a:t>
            </a:r>
          </a:p>
          <a:p>
            <a:pPr marL="285750" indent="-285750" algn="just">
              <a:buClr>
                <a:schemeClr val="bg1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effectLst/>
                <a:latin typeface="Asap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Soma do campo magnético da bobina 1 e 2</a:t>
            </a:r>
          </a:p>
          <a:p>
            <a:pPr marL="285750" indent="-285750" algn="just">
              <a:buClr>
                <a:schemeClr val="accent3"/>
              </a:buClr>
              <a:buSzPct val="125000"/>
              <a:buFont typeface="Wingdings" panose="05000000000000000000" pitchFamily="2" charset="2"/>
              <a:buChar char="§"/>
            </a:pPr>
            <a:endParaRPr lang="pt-PT" dirty="0">
              <a:solidFill>
                <a:schemeClr val="bg1"/>
              </a:solidFill>
              <a:latin typeface="Asap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977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7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Análise de resultados</a:t>
            </a:r>
            <a:endParaRPr dirty="0"/>
          </a:p>
        </p:txBody>
      </p:sp>
      <p:sp>
        <p:nvSpPr>
          <p:cNvPr id="1803" name="Google Shape;1803;p47"/>
          <p:cNvSpPr txBox="1">
            <a:spLocks noGrp="1"/>
          </p:cNvSpPr>
          <p:nvPr>
            <p:ph type="body" idx="1"/>
          </p:nvPr>
        </p:nvSpPr>
        <p:spPr>
          <a:xfrm>
            <a:off x="717425" y="1340835"/>
            <a:ext cx="8203551" cy="7035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23850" lvl="0" indent="-171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 panose="020B0604020202020204" pitchFamily="34" charset="0"/>
              <a:buChar char="•"/>
            </a:pPr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  <a:ea typeface="Calibri" panose="020F0502020204030204" pitchFamily="34" charset="0"/>
              </a:rPr>
              <a:t>V</a:t>
            </a:r>
            <a:r>
              <a:rPr lang="pt-PT" sz="1800" b="1" dirty="0">
                <a:solidFill>
                  <a:schemeClr val="accent1"/>
                </a:solidFill>
                <a:effectLst/>
                <a:latin typeface="Asap" panose="020B0604020202020204" charset="0"/>
                <a:ea typeface="Calibri" panose="020F0502020204030204" pitchFamily="34" charset="0"/>
              </a:rPr>
              <a:t>erifica o Princípio da Sobreposição do campo magnético:</a:t>
            </a:r>
            <a:endParaRPr b="1" dirty="0">
              <a:solidFill>
                <a:schemeClr val="accent1"/>
              </a:solidFill>
              <a:latin typeface="Asap" panose="020B0604020202020204" charset="0"/>
            </a:endParaRPr>
          </a:p>
        </p:txBody>
      </p:sp>
      <p:sp>
        <p:nvSpPr>
          <p:cNvPr id="2" name="Google Shape;2368;p64">
            <a:extLst>
              <a:ext uri="{FF2B5EF4-FFF2-40B4-BE49-F238E27FC236}">
                <a16:creationId xmlns:a16="http://schemas.microsoft.com/office/drawing/2014/main" id="{233CDCBF-8FB0-B8B4-38AC-BADB4ACEC558}"/>
              </a:ext>
            </a:extLst>
          </p:cNvPr>
          <p:cNvSpPr txBox="1">
            <a:spLocks/>
          </p:cNvSpPr>
          <p:nvPr/>
        </p:nvSpPr>
        <p:spPr>
          <a:xfrm>
            <a:off x="717425" y="841109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B:</a:t>
            </a:r>
          </a:p>
        </p:txBody>
      </p:sp>
      <p:pic>
        <p:nvPicPr>
          <p:cNvPr id="3" name="Imagem 2" descr="Uma imagem com mesa&#10;&#10;Descrição gerada automaticamente">
            <a:extLst>
              <a:ext uri="{FF2B5EF4-FFF2-40B4-BE49-F238E27FC236}">
                <a16:creationId xmlns:a16="http://schemas.microsoft.com/office/drawing/2014/main" id="{1AA7B09D-F7E6-6359-7D58-993D2ADDBA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7" r="-1"/>
          <a:stretch/>
        </p:blipFill>
        <p:spPr bwMode="auto">
          <a:xfrm>
            <a:off x="4681716" y="1853404"/>
            <a:ext cx="4239260" cy="3017520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B483AE31-5FC0-3C83-F1B8-FBFFDAEC24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1061283"/>
              </p:ext>
            </p:extLst>
          </p:nvPr>
        </p:nvGraphicFramePr>
        <p:xfrm>
          <a:off x="250409" y="1853404"/>
          <a:ext cx="4211876" cy="19906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3F2B6572-24E4-907E-4521-655A805C42A2}"/>
              </a:ext>
            </a:extLst>
          </p:cNvPr>
          <p:cNvSpPr txBox="1"/>
          <p:nvPr/>
        </p:nvSpPr>
        <p:spPr>
          <a:xfrm>
            <a:off x="416974" y="3909695"/>
            <a:ext cx="387874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chemeClr val="accent1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boina 1</a:t>
            </a:r>
          </a:p>
          <a:p>
            <a:pPr marL="285750" indent="-285750" algn="just">
              <a:buClr>
                <a:schemeClr val="accent2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bobina 2</a:t>
            </a:r>
          </a:p>
          <a:p>
            <a:pPr marL="285750" indent="-285750" algn="just">
              <a:buClr>
                <a:schemeClr val="accent3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latin typeface="Asap" panose="020B0604020202020204" charset="0"/>
              </a:rPr>
              <a:t>Campo da bobina 1 e 2 em série</a:t>
            </a:r>
          </a:p>
          <a:p>
            <a:pPr marL="285750" indent="-285750" algn="just">
              <a:buClr>
                <a:schemeClr val="bg1"/>
              </a:buClr>
              <a:buSzPct val="125000"/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bg1"/>
                </a:solidFill>
                <a:effectLst/>
                <a:latin typeface="Asap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Soma do campo magnético da bobina 1 e 2</a:t>
            </a:r>
          </a:p>
          <a:p>
            <a:pPr marL="285750" indent="-285750" algn="just">
              <a:buClr>
                <a:schemeClr val="accent3"/>
              </a:buClr>
              <a:buSzPct val="125000"/>
              <a:buFont typeface="Wingdings" panose="05000000000000000000" pitchFamily="2" charset="2"/>
              <a:buChar char="§"/>
            </a:pPr>
            <a:endParaRPr lang="pt-PT" dirty="0">
              <a:solidFill>
                <a:schemeClr val="bg1"/>
              </a:solidFill>
              <a:latin typeface="Asap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373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7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Análise de resultados</a:t>
            </a:r>
            <a:endParaRPr dirty="0"/>
          </a:p>
        </p:txBody>
      </p:sp>
      <p:sp>
        <p:nvSpPr>
          <p:cNvPr id="1803" name="Google Shape;1803;p47"/>
          <p:cNvSpPr txBox="1">
            <a:spLocks noGrp="1"/>
          </p:cNvSpPr>
          <p:nvPr>
            <p:ph type="body" idx="1"/>
          </p:nvPr>
        </p:nvSpPr>
        <p:spPr>
          <a:xfrm>
            <a:off x="717425" y="1333086"/>
            <a:ext cx="8203551" cy="7035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Clr>
                <a:schemeClr val="bg1"/>
              </a:buClr>
              <a:buFont typeface="Symbol" panose="05050102010706020507" pitchFamily="18" charset="2"/>
              <a:buChar char=""/>
            </a:pPr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pt-PT" sz="1800" b="1" dirty="0">
                <a:solidFill>
                  <a:schemeClr val="accent1"/>
                </a:solidFill>
                <a:effectLst/>
                <a:latin typeface="Asap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stime o número de espiras da bobina de Helmholtz.</a:t>
            </a:r>
            <a:endParaRPr lang="pt-PT" sz="1800" dirty="0">
              <a:solidFill>
                <a:schemeClr val="accent1"/>
              </a:solidFill>
              <a:effectLst/>
              <a:latin typeface="Asap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2368;p64">
            <a:extLst>
              <a:ext uri="{FF2B5EF4-FFF2-40B4-BE49-F238E27FC236}">
                <a16:creationId xmlns:a16="http://schemas.microsoft.com/office/drawing/2014/main" id="{233CDCBF-8FB0-B8B4-38AC-BADB4ACEC558}"/>
              </a:ext>
            </a:extLst>
          </p:cNvPr>
          <p:cNvSpPr txBox="1">
            <a:spLocks/>
          </p:cNvSpPr>
          <p:nvPr/>
        </p:nvSpPr>
        <p:spPr>
          <a:xfrm>
            <a:off x="717425" y="841109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B: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12A325-04EF-526C-8006-A3AD8156A31E}"/>
              </a:ext>
            </a:extLst>
          </p:cNvPr>
          <p:cNvSpPr txBox="1"/>
          <p:nvPr/>
        </p:nvSpPr>
        <p:spPr>
          <a:xfrm>
            <a:off x="1187705" y="1851975"/>
            <a:ext cx="2138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</a:rPr>
              <a:t>Sabendo que: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ixaDeTexto 7">
                <a:extLst>
                  <a:ext uri="{FF2B5EF4-FFF2-40B4-BE49-F238E27FC236}">
                    <a16:creationId xmlns:a16="http://schemas.microsoft.com/office/drawing/2014/main" id="{2B84D7F4-0FAC-5DC9-AF97-CECC6C1CF4BA}"/>
                  </a:ext>
                </a:extLst>
              </p:cNvPr>
              <p:cNvSpPr txBox="1"/>
              <p:nvPr/>
            </p:nvSpPr>
            <p:spPr>
              <a:xfrm>
                <a:off x="691759" y="2264642"/>
                <a:ext cx="3130658" cy="657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PT" sz="1800" i="1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𝑁</m:t>
                      </m:r>
                      <m:r>
                        <a:rPr lang="pt-PT" sz="1800" i="1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pt-PT" sz="180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Bmax</m:t>
                          </m:r>
                          <m:r>
                            <a:rPr lang="pt-PT" sz="180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𝐵𝑚𝑎𝑥</m:t>
                          </m:r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𝑑𝑒</m:t>
                          </m:r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1 </m:t>
                          </m:r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𝑒𝑠𝑝𝑖𝑟𝑎</m:t>
                          </m:r>
                        </m:den>
                      </m:f>
                    </m:oMath>
                  </m:oMathPara>
                </a14:m>
                <a:endParaRPr lang="pt-PT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" name="CaixaDeTexto 7">
                <a:extLst>
                  <a:ext uri="{FF2B5EF4-FFF2-40B4-BE49-F238E27FC236}">
                    <a16:creationId xmlns:a16="http://schemas.microsoft.com/office/drawing/2014/main" id="{2B84D7F4-0FAC-5DC9-AF97-CECC6C1CF4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759" y="2264642"/>
                <a:ext cx="3130658" cy="65755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F0999AE0-2BEF-98C1-CAFD-C017C3F5F888}"/>
                  </a:ext>
                </a:extLst>
              </p:cNvPr>
              <p:cNvSpPr txBox="1"/>
              <p:nvPr/>
            </p:nvSpPr>
            <p:spPr>
              <a:xfrm>
                <a:off x="4571975" y="1851975"/>
                <a:ext cx="2593882" cy="11033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PT" sz="1800" b="1" i="1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𝐁𝐦𝐚𝐱</m:t>
                      </m:r>
                      <m:r>
                        <a:rPr lang="pt-PT" sz="1800" b="1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pt-PT" sz="1800" b="1" i="1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𝐝𝐞</m:t>
                      </m:r>
                      <m:r>
                        <a:rPr lang="pt-PT" sz="1800" b="1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pt-PT" sz="1800" b="1" i="1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𝟏</m:t>
                      </m:r>
                      <m:r>
                        <a:rPr lang="pt-PT" sz="1800" b="1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pt-PT" sz="1800" b="1" i="1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𝐞𝐬𝐩𝐢𝐫𝐚</m:t>
                      </m:r>
                      <m:r>
                        <a:rPr lang="pt-PT" sz="1800" b="1" i="1" smtClean="0">
                          <a:solidFill>
                            <a:schemeClr val="accent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:</m:t>
                      </m:r>
                    </m:oMath>
                  </m:oMathPara>
                </a14:m>
                <a:endParaRPr lang="pt-PT" sz="1800" b="1" i="1" dirty="0">
                  <a:solidFill>
                    <a:schemeClr val="accent1"/>
                  </a:solidFill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PT" sz="1800" i="1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f>
                        <m:fPr>
                          <m:ctrlP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pt-PT" sz="180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mbria Math" panose="02040503050406030204" pitchFamily="18" charset="0"/>
                            </a:rPr>
                            <m:t>μ</m:t>
                          </m:r>
                          <m:r>
                            <a:rPr lang="pt-PT" sz="180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0 </m:t>
                          </m:r>
                          <m:r>
                            <m:rPr>
                              <m:sty m:val="p"/>
                            </m:rPr>
                            <a:rPr lang="pt-PT" sz="180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I</m:t>
                          </m:r>
                          <m:r>
                            <a:rPr lang="pt-PT" sz="180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pt-PT" sz="1800" b="0" i="1" smtClean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𝑅</m:t>
                          </m:r>
                        </m:den>
                      </m:f>
                      <m:r>
                        <a:rPr lang="pt-PT" sz="1800" i="1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=8,37×</m:t>
                      </m:r>
                      <m:sSup>
                        <m:sSupPr>
                          <m:ctrlP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−6</m:t>
                          </m:r>
                        </m:sup>
                      </m:sSup>
                      <m:r>
                        <a:rPr lang="pt-PT" sz="1800" i="1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𝑇</m:t>
                      </m:r>
                    </m:oMath>
                  </m:oMathPara>
                </a14:m>
                <a:endParaRPr lang="pt-PT" sz="18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t-PT" dirty="0"/>
              </a:p>
            </p:txBody>
          </p:sp>
        </mc:Choice>
        <mc:Fallback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F0999AE0-2BEF-98C1-CAFD-C017C3F5F8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975" y="1851975"/>
                <a:ext cx="2593882" cy="110337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AE54188A-48D3-A463-542C-A21EC9E0A5E1}"/>
                  </a:ext>
                </a:extLst>
              </p:cNvPr>
              <p:cNvSpPr txBox="1"/>
              <p:nvPr/>
            </p:nvSpPr>
            <p:spPr>
              <a:xfrm>
                <a:off x="1127797" y="3025682"/>
                <a:ext cx="2694620" cy="16512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pt-PT" sz="1800" b="1" dirty="0">
                    <a:solidFill>
                      <a:schemeClr val="accent1"/>
                    </a:solidFill>
                    <a:latin typeface="Asap" panose="020B060402020202020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Usando:</a:t>
                </a:r>
                <a:endParaRPr lang="pt-PT" sz="1800" b="1" dirty="0">
                  <a:solidFill>
                    <a:schemeClr val="accent1"/>
                  </a:solidFill>
                  <a:latin typeface="Asap" panose="020B060402020202020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pt-PT" sz="18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B</m:t>
                      </m:r>
                      <m:d>
                        <m:dPr>
                          <m:ctrlPr>
                            <a:rPr lang="pt-PT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pt-PT" sz="1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pt-PT" sz="1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f>
                        <m:fPr>
                          <m:ctrlPr>
                            <a:rPr lang="pt-PT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PT" sz="1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pt-PT" sz="1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μ</m:t>
                          </m:r>
                          <m:r>
                            <a:rPr lang="pt-PT" sz="1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num>
                        <m:den>
                          <m:r>
                            <a:rPr lang="pt-PT" sz="1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2</m:t>
                          </m:r>
                        </m:den>
                      </m:f>
                      <m:f>
                        <m:fPr>
                          <m:ctrlPr>
                            <a:rPr lang="pt-PT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PT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pt-PT" sz="1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∙</m:t>
                          </m:r>
                          <m:sSup>
                            <m:sSupPr>
                              <m:ctrlPr>
                                <a:rPr lang="pt-PT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PT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pt-PT" sz="1800" i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pt-PT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PT" sz="1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pt-PT" sz="1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PT" sz="1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p>
                                      <m:r>
                                        <a:rPr lang="pt-PT" sz="1800" i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pt-PT" sz="1800" i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pt-PT" sz="1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PT" sz="1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pt-PT" sz="1800" i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pt-PT" sz="1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pt-PT" sz="1800" i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num>
                                <m:den>
                                  <m:r>
                                    <a:rPr lang="pt-PT" sz="1800" i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den>
                      </m:f>
                    </m:oMath>
                  </m:oMathPara>
                </a14:m>
                <a:endParaRPr lang="pt-PT" sz="1800" dirty="0">
                  <a:solidFill>
                    <a:schemeClr val="bg1"/>
                  </a:solidFill>
                </a:endParaRPr>
              </a:p>
              <a:p>
                <a:r>
                  <a:rPr lang="pt-PT" sz="1800" b="1" dirty="0">
                    <a:solidFill>
                      <a:schemeClr val="accent1"/>
                    </a:solidFill>
                    <a:latin typeface="Asap" panose="020B0604020202020204" charset="0"/>
                  </a:rPr>
                  <a:t>Para:</a:t>
                </a:r>
              </a:p>
              <a:p>
                <a:r>
                  <a:rPr lang="pt-PT" sz="1800" dirty="0">
                    <a:solidFill>
                      <a:schemeClr val="bg1"/>
                    </a:solidFill>
                    <a:latin typeface="Asap" panose="020B0604020202020204" charset="0"/>
                  </a:rPr>
                  <a:t>X = 0</a:t>
                </a:r>
              </a:p>
            </p:txBody>
          </p:sp>
        </mc:Choice>
        <mc:Fallback xmlns=""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AE54188A-48D3-A463-542C-A21EC9E0A5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797" y="3025682"/>
                <a:ext cx="2694620" cy="1651286"/>
              </a:xfrm>
              <a:prstGeom prst="rect">
                <a:avLst/>
              </a:prstGeom>
              <a:blipFill>
                <a:blip r:embed="rId5"/>
                <a:stretch>
                  <a:fillRect l="-1810" t="-1476" b="-5166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7E904BAC-6A53-4090-3270-C991D65DA2AD}"/>
                  </a:ext>
                </a:extLst>
              </p:cNvPr>
              <p:cNvSpPr txBox="1"/>
              <p:nvPr/>
            </p:nvSpPr>
            <p:spPr>
              <a:xfrm>
                <a:off x="4571975" y="2922194"/>
                <a:ext cx="25938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PT" sz="1800" b="1" dirty="0">
                    <a:solidFill>
                      <a:schemeClr val="accent1"/>
                    </a:solidFill>
                    <a:latin typeface="Asap" panose="020B0604020202020204" charset="0"/>
                  </a:rPr>
                  <a:t>Bmax:</a:t>
                </a:r>
              </a:p>
              <a:p>
                <a:r>
                  <a:rPr lang="pt-PT" sz="1800" dirty="0">
                    <a:solidFill>
                      <a:schemeClr val="bg1"/>
                    </a:solidFill>
                    <a:latin typeface="Asap" panose="020B0604020202020204" charset="0"/>
                  </a:rPr>
                  <a:t>Bobina 2: </a:t>
                </a:r>
                <a14:m>
                  <m:oMath xmlns:m="http://schemas.openxmlformats.org/officeDocument/2006/math">
                    <m:r>
                      <a:rPr lang="pt-PT" sz="180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1,</m:t>
                    </m:r>
                    <m:r>
                      <a:rPr lang="pt-PT" sz="18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45</m:t>
                    </m:r>
                    <m:r>
                      <a:rPr lang="pt-PT" sz="180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×</m:t>
                    </m:r>
                    <m:sSup>
                      <m:sSupPr>
                        <m:ctrlPr>
                          <a:rPr lang="pt-PT" sz="1800" i="1" smtClean="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PT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pt-PT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  <m:r>
                      <a:rPr lang="pt-PT" sz="18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pt-PT" sz="1800" dirty="0">
                    <a:solidFill>
                      <a:schemeClr val="bg1"/>
                    </a:solidFill>
                    <a:latin typeface="Asap" panose="020B0604020202020204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7E904BAC-6A53-4090-3270-C991D65DA2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975" y="2922194"/>
                <a:ext cx="2593882" cy="646331"/>
              </a:xfrm>
              <a:prstGeom prst="rect">
                <a:avLst/>
              </a:prstGeom>
              <a:blipFill>
                <a:blip r:embed="rId6"/>
                <a:stretch>
                  <a:fillRect l="-2113" t="-3774" b="-15094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id="{F40505B6-4F16-0D39-CB66-257976182AF3}"/>
                  </a:ext>
                </a:extLst>
              </p:cNvPr>
              <p:cNvSpPr txBox="1"/>
              <p:nvPr/>
            </p:nvSpPr>
            <p:spPr>
              <a:xfrm>
                <a:off x="4571975" y="3666659"/>
                <a:ext cx="2694620" cy="12314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PT" sz="1800" b="1" dirty="0">
                    <a:solidFill>
                      <a:schemeClr val="accent1"/>
                    </a:solidFill>
                    <a:latin typeface="Asap" panose="020B0604020202020204" charset="0"/>
                  </a:rPr>
                  <a:t>Concluímos: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PT" sz="1800" i="1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𝑁</m:t>
                      </m:r>
                      <m:r>
                        <a:rPr lang="pt-PT" sz="1800" i="1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1,</m:t>
                          </m:r>
                          <m:r>
                            <a:rPr lang="pt-PT" sz="1800" b="0" i="1" smtClean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45</m:t>
                          </m:r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×</m:t>
                          </m:r>
                          <m:sSup>
                            <m:sSupPr>
                              <m:ctrlPr>
                                <a:rPr lang="pt-PT" sz="1800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PT" sz="1800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pt-PT" sz="1800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−3</m:t>
                              </m:r>
                            </m:sup>
                          </m:sSup>
                        </m:num>
                        <m:den>
                          <m:r>
                            <a:rPr lang="pt-PT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8,37×</m:t>
                          </m:r>
                          <m:sSup>
                            <m:sSupPr>
                              <m:ctrlPr>
                                <a:rPr lang="pt-PT" sz="1800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PT" sz="1800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pt-PT" sz="1800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−6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pt-PT" sz="1800" b="1" dirty="0">
                  <a:solidFill>
                    <a:schemeClr val="bg1"/>
                  </a:solidFill>
                  <a:latin typeface="Asap" panose="020B0604020202020204" charset="0"/>
                </a:endParaRPr>
              </a:p>
              <a:p>
                <a:endParaRPr lang="pt-PT" sz="1800" b="1" dirty="0">
                  <a:solidFill>
                    <a:schemeClr val="bg1"/>
                  </a:solidFill>
                  <a:latin typeface="Asap" panose="020B0604020202020204" charset="0"/>
                </a:endParaRPr>
              </a:p>
            </p:txBody>
          </p:sp>
        </mc:Choice>
        <mc:Fallback xmlns=""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id="{F40505B6-4F16-0D39-CB66-257976182A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975" y="3666659"/>
                <a:ext cx="2694620" cy="1231427"/>
              </a:xfrm>
              <a:prstGeom prst="rect">
                <a:avLst/>
              </a:prstGeom>
              <a:blipFill>
                <a:blip r:embed="rId7"/>
                <a:stretch>
                  <a:fillRect l="-2036" t="-1980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485D1C0B-7010-3B50-6AC4-AC71595B5968}"/>
                  </a:ext>
                </a:extLst>
              </p:cNvPr>
              <p:cNvSpPr txBox="1"/>
              <p:nvPr/>
            </p:nvSpPr>
            <p:spPr>
              <a:xfrm>
                <a:off x="3201718" y="4400706"/>
                <a:ext cx="19909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PT" sz="1800" b="1" i="1" smtClean="0">
                        <a:solidFill>
                          <a:schemeClr val="accent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𝑵</m:t>
                    </m:r>
                    <m:r>
                      <a:rPr lang="pt-PT" sz="1800" b="1" i="1" smtClean="0">
                        <a:solidFill>
                          <a:schemeClr val="accent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pt-PT" sz="1800" b="1" i="1" smtClean="0">
                        <a:solidFill>
                          <a:schemeClr val="accent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𝟏𝟕𝟑</m:t>
                    </m:r>
                    <m:r>
                      <a:rPr lang="pt-PT" sz="1800" b="1" i="1" smtClean="0">
                        <a:solidFill>
                          <a:schemeClr val="accent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pt-PT" sz="1800" b="1" i="1" smtClean="0">
                        <a:solidFill>
                          <a:schemeClr val="accent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𝒆𝒔𝒑𝒊𝒓𝒂𝒔</m:t>
                    </m:r>
                  </m:oMath>
                </a14:m>
                <a:r>
                  <a:rPr lang="pt-PT" sz="1800" b="1" dirty="0">
                    <a:solidFill>
                      <a:schemeClr val="accent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485D1C0B-7010-3B50-6AC4-AC71595B59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1718" y="4400706"/>
                <a:ext cx="1990956" cy="369332"/>
              </a:xfrm>
              <a:prstGeom prst="rect">
                <a:avLst/>
              </a:prstGeom>
              <a:blipFill>
                <a:blip r:embed="rId8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8851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1" grpId="0"/>
      <p:bldP spid="12" grpId="0"/>
      <p:bldP spid="14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7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Erros e incertezas </a:t>
            </a:r>
            <a:endParaRPr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12A325-04EF-526C-8006-A3AD8156A31E}"/>
              </a:ext>
            </a:extLst>
          </p:cNvPr>
          <p:cNvSpPr txBox="1"/>
          <p:nvPr/>
        </p:nvSpPr>
        <p:spPr>
          <a:xfrm>
            <a:off x="717425" y="1018070"/>
            <a:ext cx="2593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</a:rPr>
              <a:t>Incertezas de medição: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ixaDeTexto 7">
                <a:extLst>
                  <a:ext uri="{FF2B5EF4-FFF2-40B4-BE49-F238E27FC236}">
                    <a16:creationId xmlns:a16="http://schemas.microsoft.com/office/drawing/2014/main" id="{2B84D7F4-0FAC-5DC9-AF97-CECC6C1CF4BA}"/>
                  </a:ext>
                </a:extLst>
              </p:cNvPr>
              <p:cNvSpPr txBox="1"/>
              <p:nvPr/>
            </p:nvSpPr>
            <p:spPr>
              <a:xfrm>
                <a:off x="519545" y="1387402"/>
                <a:ext cx="2593881" cy="13168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pt-PT" smtClean="0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ΔVH</m:t>
                    </m:r>
                    <m:r>
                      <m:rPr>
                        <m:nor/>
                      </m:rPr>
                      <a:rPr lang="pt-PT" smtClean="0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 = </m:t>
                    </m:r>
                    <m:r>
                      <m:rPr>
                        <m:nor/>
                      </m:rPr>
                      <a:rPr lang="pt-PT" smtClean="0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±</m:t>
                    </m:r>
                    <m:r>
                      <m:rPr>
                        <m:nor/>
                      </m:rPr>
                      <a:rPr lang="pt-PT" smtClean="0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0,0001 </m:t>
                    </m:r>
                    <m:r>
                      <m:rPr>
                        <m:nor/>
                      </m:rPr>
                      <a:rPr lang="pt-PT" smtClean="0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V</m:t>
                    </m:r>
                  </m:oMath>
                </a14:m>
                <a:endParaRPr lang="pt-PT" dirty="0">
                  <a:solidFill>
                    <a:schemeClr val="bg1"/>
                  </a:solidFill>
                  <a:latin typeface="Asap" panose="020B060402020202020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	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ΔI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 = 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±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0,001 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A</m:t>
                    </m:r>
                  </m:oMath>
                </a14:m>
                <a:endParaRPr lang="pt-PT" dirty="0">
                  <a:solidFill>
                    <a:schemeClr val="bg1"/>
                  </a:solidFill>
                  <a:latin typeface="Asap" panose="020B060402020202020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	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ΔR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 = 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±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0,0005 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m</m:t>
                    </m:r>
                  </m:oMath>
                </a14:m>
                <a:endParaRPr lang="pt-PT" dirty="0">
                  <a:solidFill>
                    <a:schemeClr val="bg1"/>
                  </a:solidFill>
                  <a:latin typeface="Asap" panose="020B060402020202020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	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Δ</m:t>
                    </m:r>
                    <m:f>
                      <m:fPr>
                        <m:ctrlPr>
                          <a:rPr lang="pt-P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P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pt-P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den>
                    </m:f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 = 60 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Espiras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/</m:t>
                    </m:r>
                    <m:r>
                      <m:rPr>
                        <m:nor/>
                      </m:rPr>
                      <a:rPr lang="pt-PT">
                        <a:solidFill>
                          <a:schemeClr val="bg1"/>
                        </a:solidFill>
                        <a:latin typeface="Asap" panose="020B0604020202020204" charset="0"/>
                      </a:rPr>
                      <m:t>m</m:t>
                    </m:r>
                  </m:oMath>
                </a14:m>
                <a:endParaRPr lang="pt-PT" dirty="0">
                  <a:solidFill>
                    <a:schemeClr val="bg1"/>
                  </a:solidFill>
                  <a:latin typeface="Asap" panose="020B0604020202020204" charset="0"/>
                </a:endParaRPr>
              </a:p>
              <a:p>
                <a:endParaRPr lang="pt-PT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" name="CaixaDeTexto 7">
                <a:extLst>
                  <a:ext uri="{FF2B5EF4-FFF2-40B4-BE49-F238E27FC236}">
                    <a16:creationId xmlns:a16="http://schemas.microsoft.com/office/drawing/2014/main" id="{2B84D7F4-0FAC-5DC9-AF97-CECC6C1CF4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545" y="1387402"/>
                <a:ext cx="2593881" cy="1316835"/>
              </a:xfrm>
              <a:prstGeom prst="rect">
                <a:avLst/>
              </a:prstGeom>
              <a:blipFill>
                <a:blip r:embed="rId3"/>
                <a:stretch>
                  <a:fillRect l="-235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aixaDeTexto 4">
            <a:extLst>
              <a:ext uri="{FF2B5EF4-FFF2-40B4-BE49-F238E27FC236}">
                <a16:creationId xmlns:a16="http://schemas.microsoft.com/office/drawing/2014/main" id="{B61DD060-7848-084C-181E-CF2E55F4C39D}"/>
              </a:ext>
            </a:extLst>
          </p:cNvPr>
          <p:cNvSpPr txBox="1"/>
          <p:nvPr/>
        </p:nvSpPr>
        <p:spPr>
          <a:xfrm>
            <a:off x="717425" y="2519571"/>
            <a:ext cx="2593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</a:rPr>
              <a:t>Erros associados: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ixaDeTexto 9">
                <a:extLst>
                  <a:ext uri="{FF2B5EF4-FFF2-40B4-BE49-F238E27FC236}">
                    <a16:creationId xmlns:a16="http://schemas.microsoft.com/office/drawing/2014/main" id="{DAA8D6C4-8547-583B-64B2-8EC9FB74713D}"/>
                  </a:ext>
                </a:extLst>
              </p:cNvPr>
              <p:cNvSpPr txBox="1"/>
              <p:nvPr/>
            </p:nvSpPr>
            <p:spPr>
              <a:xfrm>
                <a:off x="519545" y="2943001"/>
                <a:ext cx="5902038" cy="15244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PT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ΔC</m:t>
                    </m:r>
                    <m:r>
                      <m:rPr>
                        <m:sty m:val="p"/>
                      </m:rPr>
                      <a:rPr lang="pt-PT" b="0" i="0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C</m:t>
                    </m:r>
                    <m:r>
                      <a:rPr lang="pt-PT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μ</m:t>
                        </m:r>
                        <m: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num>
                      <m:den>
                        <m: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0,1408</m:t>
                        </m:r>
                      </m:den>
                    </m:f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×</m:t>
                    </m:r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Δ</m:t>
                    </m:r>
                    <m:f>
                      <m:f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𝑁</m:t>
                        </m:r>
                      </m:num>
                      <m:den>
                        <m: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𝑙</m:t>
                        </m:r>
                      </m:den>
                    </m:f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=&gt; </m:t>
                    </m:r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ΔCc</m:t>
                    </m:r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=5,4×</m:t>
                    </m:r>
                    <m:sSup>
                      <m:sSup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10</m:t>
                        </m:r>
                      </m:e>
                      <m:sup>
                        <m: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−4</m:t>
                        </m:r>
                      </m:sup>
                    </m:sSup>
                    <m:f>
                      <m:f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𝑇</m:t>
                        </m:r>
                      </m:num>
                      <m:den>
                        <m: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𝑉</m:t>
                        </m:r>
                      </m:den>
                    </m:f>
                  </m:oMath>
                </a14:m>
                <a:endParaRPr lang="pt-PT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ΔB</m:t>
                    </m:r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Cc</m:t>
                    </m:r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ΔVH</m:t>
                    </m:r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+ </m:t>
                    </m:r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VHΔCc</m:t>
                    </m:r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=&gt; </m:t>
                    </m:r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ΔB</m:t>
                    </m:r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3,6×</m:t>
                    </m:r>
                    <m:sSup>
                      <m:sSup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−5</m:t>
                        </m:r>
                      </m:sup>
                    </m:sSup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  </m:t>
                    </m:r>
                    <m:r>
                      <a:rPr lang="pt-PT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𝑇</m:t>
                    </m:r>
                  </m:oMath>
                </a14:m>
                <a:r>
                  <a:rPr lang="pt-PT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</a:p>
              <a:p>
                <a:pPr marL="285750" indent="-28575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pt-PT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ΔB</m:t>
                    </m:r>
                    <m:d>
                      <m:d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μ</m:t>
                        </m:r>
                        <m: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num>
                      <m:den>
                        <m: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2</m:t>
                        </m:r>
                        <m:r>
                          <m:rPr>
                            <m:sty m:val="p"/>
                          </m:rP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R</m:t>
                        </m:r>
                      </m:den>
                    </m:f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ΔI</m:t>
                    </m:r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μ</m:t>
                        </m:r>
                        <m: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0∙</m:t>
                        </m:r>
                        <m:r>
                          <m:rPr>
                            <m:sty m:val="p"/>
                          </m:rP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I</m:t>
                        </m:r>
                      </m:num>
                      <m:den>
                        <m: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2</m:t>
                        </m:r>
                        <m:sSup>
                          <m:sSupPr>
                            <m:ctrlPr>
                              <a:rPr lang="pt-PT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pt-PT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pt-PT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ΔR</m:t>
                    </m:r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=&gt;</m:t>
                    </m:r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ΔB</m:t>
                    </m:r>
                    <m:d>
                      <m:d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pt-PT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=1,3×</m:t>
                    </m:r>
                    <m:sSup>
                      <m:sSup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−7</m:t>
                        </m:r>
                      </m:sup>
                    </m:sSup>
                    <m:r>
                      <a:rPr lang="pt-PT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pt-PT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endParaRPr lang="pt-PT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t-PT" dirty="0"/>
              </a:p>
            </p:txBody>
          </p:sp>
        </mc:Choice>
        <mc:Fallback xmlns="">
          <p:sp>
            <p:nvSpPr>
              <p:cNvPr id="10" name="CaixaDeTexto 9">
                <a:extLst>
                  <a:ext uri="{FF2B5EF4-FFF2-40B4-BE49-F238E27FC236}">
                    <a16:creationId xmlns:a16="http://schemas.microsoft.com/office/drawing/2014/main" id="{DAA8D6C4-8547-583B-64B2-8EC9FB7471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545" y="2943001"/>
                <a:ext cx="5902038" cy="1524456"/>
              </a:xfrm>
              <a:prstGeom prst="rect">
                <a:avLst/>
              </a:prstGeom>
              <a:blipFill>
                <a:blip r:embed="rId4"/>
                <a:stretch>
                  <a:fillRect l="-103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aixaDeTexto 12">
            <a:extLst>
              <a:ext uri="{FF2B5EF4-FFF2-40B4-BE49-F238E27FC236}">
                <a16:creationId xmlns:a16="http://schemas.microsoft.com/office/drawing/2014/main" id="{FE8A9DCF-E268-6BE1-3818-18484F9E964F}"/>
              </a:ext>
            </a:extLst>
          </p:cNvPr>
          <p:cNvSpPr txBox="1"/>
          <p:nvPr/>
        </p:nvSpPr>
        <p:spPr>
          <a:xfrm>
            <a:off x="4571975" y="1018070"/>
            <a:ext cx="2593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</a:rPr>
              <a:t>Erro relativo: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aixaDeTexto 15">
                <a:extLst>
                  <a:ext uri="{FF2B5EF4-FFF2-40B4-BE49-F238E27FC236}">
                    <a16:creationId xmlns:a16="http://schemas.microsoft.com/office/drawing/2014/main" id="{AED453C6-AC54-AB68-3463-773211B7F0BA}"/>
                  </a:ext>
                </a:extLst>
              </p:cNvPr>
              <p:cNvSpPr txBox="1"/>
              <p:nvPr/>
            </p:nvSpPr>
            <p:spPr>
              <a:xfrm>
                <a:off x="4047042" y="1387402"/>
                <a:ext cx="3643746" cy="19675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pt-PT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ΔC</m:t>
                      </m:r>
                      <m:r>
                        <m:rPr>
                          <m:sty m:val="p"/>
                        </m:rPr>
                        <a:rPr lang="pt-PT" b="0" i="0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C</m:t>
                      </m:r>
                      <m:r>
                        <a:rPr lang="pt-PT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</m:t>
                      </m:r>
                      <m:f>
                        <m:fPr>
                          <m:ctrlPr>
                            <a:rPr lang="pt-PT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pt-PT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5,4×</m:t>
                          </m:r>
                          <m:sSup>
                            <m:sSupPr>
                              <m:ctrlPr>
                                <a:rPr lang="pt-PT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r>
                                <a:rPr lang="pt-PT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pt-PT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−4</m:t>
                              </m:r>
                            </m:sup>
                          </m:sSup>
                        </m:num>
                        <m:den>
                          <m:r>
                            <a:rPr lang="pt-PT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0,031</m:t>
                          </m:r>
                        </m:den>
                      </m:f>
                      <m:r>
                        <a:rPr lang="pt-PT" i="1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=0,017</m:t>
                      </m:r>
                      <m:f>
                        <m:fPr>
                          <m:ctrlPr>
                            <a:rPr lang="pt-PT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pt-PT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𝑇</m:t>
                          </m:r>
                        </m:num>
                        <m:den>
                          <m:r>
                            <a:rPr lang="pt-PT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𝑉</m:t>
                          </m:r>
                        </m:den>
                      </m:f>
                    </m:oMath>
                  </m:oMathPara>
                </a14:m>
                <a:endParaRPr lang="pt-PT" i="1" dirty="0">
                  <a:solidFill>
                    <a:schemeClr val="bg1"/>
                  </a:solidFill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Arial" panose="020B0604020202020204" pitchFamily="34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pt-PT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ΔB</m:t>
                      </m:r>
                      <m:r>
                        <a:rPr lang="pt-PT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pt-PT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pt-PT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3,6×</m:t>
                          </m:r>
                          <m:sSup>
                            <m:sSupPr>
                              <m:ctrlPr>
                                <a:rPr lang="pt-PT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pt-PT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pt-PT" i="1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−5</m:t>
                              </m:r>
                            </m:sup>
                          </m:sSup>
                        </m:num>
                        <m:den>
                          <m:r>
                            <a:rPr lang="pt-PT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0,0019</m:t>
                          </m:r>
                        </m:den>
                      </m:f>
                      <m:r>
                        <a:rPr lang="pt-PT" i="1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=0,019 </m:t>
                      </m:r>
                      <m:r>
                        <a:rPr lang="pt-PT" i="1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𝑇</m:t>
                      </m:r>
                    </m:oMath>
                  </m:oMathPara>
                </a14:m>
                <a:endParaRPr lang="pt-PT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pt-PT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Cambria Math" panose="02040503050406030204" pitchFamily="18" charset="0"/>
                  </a:rPr>
                  <a:t>     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ΔB</m:t>
                    </m:r>
                    <m:d>
                      <m:d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pt-PT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1,3×</m:t>
                        </m:r>
                        <m:sSup>
                          <m:sSupPr>
                            <m:ctrlPr>
                              <a:rPr lang="pt-PT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pt-PT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pt-PT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pt-PT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7</m:t>
                            </m:r>
                          </m:sup>
                        </m:sSup>
                      </m:num>
                      <m:den>
                        <m:r>
                          <a:rPr lang="pt-PT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8,5×</m:t>
                        </m:r>
                        <m:sSup>
                          <m:sSupPr>
                            <m:ctrlPr>
                              <a:rPr lang="pt-PT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pt-PT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pt-PT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pt-PT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</m:sup>
                        </m:sSup>
                      </m:den>
                    </m:f>
                    <m:r>
                      <a:rPr lang="pt-PT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=0,015</m:t>
                    </m:r>
                    <m:r>
                      <a:rPr lang="pt-PT" b="0" i="0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pt-PT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𝑇</m:t>
                    </m:r>
                    <m:r>
                      <m:rPr>
                        <m:sty m:val="p"/>
                      </m:rPr>
                      <a:rPr lang="pt-PT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T</m:t>
                    </m:r>
                  </m:oMath>
                </a14:m>
                <a:endParaRPr lang="pt-PT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pt-PT" dirty="0"/>
              </a:p>
            </p:txBody>
          </p:sp>
        </mc:Choice>
        <mc:Fallback xmlns="">
          <p:sp>
            <p:nvSpPr>
              <p:cNvPr id="16" name="CaixaDeTexto 15">
                <a:extLst>
                  <a:ext uri="{FF2B5EF4-FFF2-40B4-BE49-F238E27FC236}">
                    <a16:creationId xmlns:a16="http://schemas.microsoft.com/office/drawing/2014/main" id="{AED453C6-AC54-AB68-3463-773211B7F0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7042" y="1387402"/>
                <a:ext cx="3643746" cy="196752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2607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7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Conclusão</a:t>
            </a:r>
            <a:endParaRPr dirty="0"/>
          </a:p>
        </p:txBody>
      </p:sp>
      <p:sp>
        <p:nvSpPr>
          <p:cNvPr id="1803" name="Google Shape;1803;p47"/>
          <p:cNvSpPr txBox="1">
            <a:spLocks noGrp="1"/>
          </p:cNvSpPr>
          <p:nvPr>
            <p:ph type="body" idx="1"/>
          </p:nvPr>
        </p:nvSpPr>
        <p:spPr>
          <a:xfrm>
            <a:off x="717425" y="936425"/>
            <a:ext cx="6680902" cy="25809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PT" sz="1600" dirty="0">
                <a:effectLst/>
                <a:latin typeface="Asap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Com a realização desta atividade laboratorial verifica-mos experimentalmente:</a:t>
            </a:r>
          </a:p>
          <a:p>
            <a:pPr marL="742950" lvl="1" indent="-285750" algn="just">
              <a:lnSpc>
                <a:spcPct val="107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pt-PT" dirty="0">
                <a:effectLst/>
                <a:latin typeface="Asap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Que a relação entre a corrente elétrica e a tensão elétrica gerada por um </a:t>
            </a:r>
            <a:r>
              <a:rPr lang="pt-PT" dirty="0" err="1">
                <a:effectLst/>
                <a:latin typeface="Asap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solenóide</a:t>
            </a:r>
            <a:r>
              <a:rPr lang="pt-PT" dirty="0">
                <a:effectLst/>
                <a:latin typeface="Asap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é linear.</a:t>
            </a:r>
          </a:p>
          <a:p>
            <a:pPr marL="742950" lvl="1" indent="-285750" algn="just">
              <a:lnSpc>
                <a:spcPct val="107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pt-PT" dirty="0">
                <a:effectLst/>
                <a:latin typeface="Asap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 campo magnético gerado por uma bobina é mais forte o mais  próximo se está do centro desta.</a:t>
            </a: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pt-PT" dirty="0">
                <a:effectLst/>
                <a:latin typeface="Asap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 principio da sobreposição do campo magnético.</a:t>
            </a:r>
          </a:p>
          <a:p>
            <a:pPr marL="15240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6BCE0D3-4C5B-35C1-F4A7-E107E8C77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60" y="3025600"/>
            <a:ext cx="2407393" cy="14571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ixaDeTexto 4">
                <a:extLst>
                  <a:ext uri="{FF2B5EF4-FFF2-40B4-BE49-F238E27FC236}">
                    <a16:creationId xmlns:a16="http://schemas.microsoft.com/office/drawing/2014/main" id="{1875049F-4734-FAD4-07E5-3951CE3A4580}"/>
                  </a:ext>
                </a:extLst>
              </p:cNvPr>
              <p:cNvSpPr txBox="1"/>
              <p:nvPr/>
            </p:nvSpPr>
            <p:spPr>
              <a:xfrm>
                <a:off x="3139363" y="4207075"/>
                <a:ext cx="2289717" cy="6584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pt-PT" sz="14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B</m:t>
                      </m:r>
                      <m:d>
                        <m:dPr>
                          <m:ctrlPr>
                            <a:rPr lang="pt-PT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pt-PT" sz="14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d>
                      <m:r>
                        <a:rPr lang="pt-PT" sz="14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f>
                        <m:fPr>
                          <m:ctrlPr>
                            <a:rPr lang="pt-PT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PT" sz="14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pt-PT" sz="14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μ</m:t>
                          </m:r>
                          <m:r>
                            <a:rPr lang="pt-PT" sz="14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num>
                        <m:den>
                          <m:r>
                            <a:rPr lang="pt-PT" sz="14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2</m:t>
                          </m:r>
                        </m:den>
                      </m:f>
                      <m:f>
                        <m:fPr>
                          <m:ctrlPr>
                            <a:rPr lang="pt-PT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PT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pt-PT" sz="14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∙</m:t>
                          </m:r>
                          <m:sSup>
                            <m:sSupPr>
                              <m:ctrlPr>
                                <a:rPr lang="pt-PT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PT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pt-PT" sz="1400" i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pt-PT" sz="1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PT" sz="1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pt-PT" sz="14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PT" sz="14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p>
                                      <m:r>
                                        <a:rPr lang="pt-PT" sz="1400" i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pt-PT" sz="1400" i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pt-PT" sz="14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PT" sz="14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pt-PT" sz="1400" i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pt-PT" sz="1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pt-PT" sz="1400" i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num>
                                <m:den>
                                  <m:r>
                                    <a:rPr lang="pt-PT" sz="1400" i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den>
                      </m:f>
                    </m:oMath>
                  </m:oMathPara>
                </a14:m>
                <a:endParaRPr lang="pt-PT" dirty="0"/>
              </a:p>
            </p:txBody>
          </p:sp>
        </mc:Choice>
        <mc:Fallback xmlns="">
          <p:sp>
            <p:nvSpPr>
              <p:cNvPr id="5" name="CaixaDeTexto 4">
                <a:extLst>
                  <a:ext uri="{FF2B5EF4-FFF2-40B4-BE49-F238E27FC236}">
                    <a16:creationId xmlns:a16="http://schemas.microsoft.com/office/drawing/2014/main" id="{1875049F-4734-FAD4-07E5-3951CE3A45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9363" y="4207075"/>
                <a:ext cx="2289717" cy="6584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m 7">
            <a:extLst>
              <a:ext uri="{FF2B5EF4-FFF2-40B4-BE49-F238E27FC236}">
                <a16:creationId xmlns:a16="http://schemas.microsoft.com/office/drawing/2014/main" id="{6F2B6AA6-8E3E-BC3B-6A6E-198F49C793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9363" y="3025600"/>
            <a:ext cx="2592683" cy="118147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9F758C4-F820-C502-5F65-BF0C9D6E2FD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500"/>
          <a:stretch/>
        </p:blipFill>
        <p:spPr>
          <a:xfrm>
            <a:off x="5883944" y="3025600"/>
            <a:ext cx="3038217" cy="145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859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7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Introdução teórica</a:t>
            </a:r>
            <a:endParaRPr dirty="0"/>
          </a:p>
        </p:txBody>
      </p:sp>
      <p:sp>
        <p:nvSpPr>
          <p:cNvPr id="2" name="Google Shape;2368;p64">
            <a:extLst>
              <a:ext uri="{FF2B5EF4-FFF2-40B4-BE49-F238E27FC236}">
                <a16:creationId xmlns:a16="http://schemas.microsoft.com/office/drawing/2014/main" id="{233CDCBF-8FB0-B8B4-38AC-BADB4ACEC558}"/>
              </a:ext>
            </a:extLst>
          </p:cNvPr>
          <p:cNvSpPr txBox="1">
            <a:spLocks/>
          </p:cNvSpPr>
          <p:nvPr/>
        </p:nvSpPr>
        <p:spPr>
          <a:xfrm>
            <a:off x="4763769" y="1580388"/>
            <a:ext cx="2256018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Sonda de Hall: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54252AB-3889-9F35-06AF-1EC72F4D31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327" r="13564"/>
          <a:stretch/>
        </p:blipFill>
        <p:spPr>
          <a:xfrm>
            <a:off x="170481" y="2011618"/>
            <a:ext cx="4281054" cy="2116210"/>
          </a:xfrm>
          <a:prstGeom prst="rect">
            <a:avLst/>
          </a:prstGeom>
        </p:spPr>
      </p:pic>
      <p:sp>
        <p:nvSpPr>
          <p:cNvPr id="9" name="Google Shape;2368;p64">
            <a:extLst>
              <a:ext uri="{FF2B5EF4-FFF2-40B4-BE49-F238E27FC236}">
                <a16:creationId xmlns:a16="http://schemas.microsoft.com/office/drawing/2014/main" id="{007E1F71-F321-1E05-1ECC-2649B46B5F4A}"/>
              </a:ext>
            </a:extLst>
          </p:cNvPr>
          <p:cNvSpPr txBox="1">
            <a:spLocks/>
          </p:cNvSpPr>
          <p:nvPr/>
        </p:nvSpPr>
        <p:spPr>
          <a:xfrm>
            <a:off x="475815" y="1563345"/>
            <a:ext cx="2256018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Efeito Hall:</a:t>
            </a:r>
          </a:p>
        </p:txBody>
      </p:sp>
      <p:pic>
        <p:nvPicPr>
          <p:cNvPr id="1026" name="Picture 2" descr="Sonda de Hall, axial | PHYWE">
            <a:extLst>
              <a:ext uri="{FF2B5EF4-FFF2-40B4-BE49-F238E27FC236}">
                <a16:creationId xmlns:a16="http://schemas.microsoft.com/office/drawing/2014/main" id="{F2B8463E-52A8-2A5F-D475-0558F4DA20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0" r="3620"/>
          <a:stretch/>
        </p:blipFill>
        <p:spPr bwMode="auto">
          <a:xfrm>
            <a:off x="4571975" y="2011618"/>
            <a:ext cx="4495603" cy="2116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8002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7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Introdução teórica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03" name="Google Shape;1803;p4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09737" y="1226059"/>
                <a:ext cx="4727411" cy="2039673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52400" indent="0" algn="just"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pt-PT" sz="14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mbria Math" panose="02040503050406030204" pitchFamily="18" charset="0"/>
                        </a:rPr>
                        <m:t>Bsol</m:t>
                      </m:r>
                      <m:r>
                        <a:rPr lang="pt-PT" sz="14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= </m:t>
                      </m:r>
                      <m:r>
                        <m:rPr>
                          <m:sty m:val="p"/>
                        </m:rPr>
                        <a:rPr lang="pt-PT" sz="14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mbria Math" panose="02040503050406030204" pitchFamily="18" charset="0"/>
                        </a:rPr>
                        <m:t>μ</m:t>
                      </m:r>
                      <m:r>
                        <a:rPr lang="pt-PT" sz="14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0 </m:t>
                      </m:r>
                      <m:f>
                        <m:fPr>
                          <m:ctrlPr>
                            <a:rPr lang="pt-PT" sz="1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pt-PT" sz="1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num>
                        <m:den>
                          <m:r>
                            <a:rPr lang="pt-PT" sz="1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𝑙</m:t>
                          </m:r>
                        </m:den>
                      </m:f>
                      <m:r>
                        <a:rPr lang="pt-PT" sz="1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𝐼</m:t>
                      </m:r>
                      <m:r>
                        <a:rPr lang="pt-PT" sz="1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pt-PT" sz="1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52400" indent="0" algn="just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pt-PT" sz="1600" b="1" dirty="0">
                    <a:solidFill>
                      <a:schemeClr val="accent1"/>
                    </a:solidFill>
                    <a:effectLst/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Onde:</a:t>
                </a:r>
              </a:p>
              <a:p>
                <a:pPr marL="152400" indent="0" algn="just"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PT" sz="1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μ</m:t>
                    </m:r>
                    <m:r>
                      <a:rPr lang="pt-PT" sz="1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pt-PT" sz="1100" dirty="0">
                    <a:effectLst/>
                    <a:latin typeface="Asap" panose="020B060402020202020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pt-PT" sz="1100" dirty="0">
                    <a:effectLst/>
                    <a:latin typeface="Asap" panose="020B060402020202020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permeabilidade magnética do vácuo (</a:t>
                </a:r>
                <a14:m>
                  <m:oMath xmlns:m="http://schemas.openxmlformats.org/officeDocument/2006/math">
                    <m:r>
                      <a:rPr lang="pt-PT" sz="11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4</m:t>
                    </m:r>
                    <m:r>
                      <a:rPr lang="pt-PT" sz="11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𝜋</m:t>
                    </m:r>
                    <m:r>
                      <a:rPr lang="pt-PT" sz="11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×</m:t>
                    </m:r>
                    <m:sSup>
                      <m:sSupPr>
                        <m:ctrlPr>
                          <a:rPr lang="pt-PT" sz="11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pt-PT" sz="11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10</m:t>
                        </m:r>
                      </m:e>
                      <m:sup>
                        <m:r>
                          <a:rPr lang="pt-PT" sz="11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−7</m:t>
                        </m:r>
                      </m:sup>
                    </m:sSup>
                  </m:oMath>
                </a14:m>
                <a:r>
                  <a:rPr lang="pt-PT" sz="1100" dirty="0">
                    <a:effectLst/>
                    <a:latin typeface="Asap" panose="020B060402020202020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pt-PT" sz="1100" dirty="0" err="1">
                    <a:effectLst/>
                    <a:latin typeface="Asap" panose="020B060402020202020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Tm</a:t>
                </a:r>
                <a:r>
                  <a:rPr lang="pt-PT" sz="1100" dirty="0">
                    <a:effectLst/>
                    <a:latin typeface="Asap" panose="020B060402020202020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/A)</a:t>
                </a:r>
              </a:p>
              <a:p>
                <a:pPr marL="152400" indent="0" algn="just"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pt-PT" sz="11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pt-PT" sz="11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𝑁</m:t>
                        </m:r>
                      </m:num>
                      <m:den>
                        <m:r>
                          <a:rPr lang="pt-PT" sz="11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𝑙</m:t>
                        </m:r>
                      </m:den>
                    </m:f>
                  </m:oMath>
                </a14:m>
                <a:r>
                  <a:rPr lang="pt-PT" sz="1100" dirty="0">
                    <a:effectLst/>
                    <a:latin typeface="Asap" panose="020B060402020202020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número de espiras por unidade de medida (espiras/m)</a:t>
                </a:r>
                <a:endParaRPr lang="pt-PT" sz="1100" dirty="0">
                  <a:effectLst/>
                  <a:latin typeface="Asap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52400" indent="0" algn="just"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 xmlns:m="http://schemas.openxmlformats.org/officeDocument/2006/math">
                    <m:r>
                      <a:rPr lang="pt-PT" sz="11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𝐼</m:t>
                    </m:r>
                  </m:oMath>
                </a14:m>
                <a:r>
                  <a:rPr lang="pt-PT" sz="1100" dirty="0">
                    <a:effectLst/>
                    <a:latin typeface="Asap" panose="020B060402020202020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corrente elétrica (Amperes) </a:t>
                </a:r>
                <a:endParaRPr lang="pt-PT" sz="1100" dirty="0">
                  <a:effectLst/>
                  <a:latin typeface="Asap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803" name="Google Shape;1803;p4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609737" y="1226059"/>
                <a:ext cx="4727411" cy="203967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Google Shape;2368;p64">
            <a:extLst>
              <a:ext uri="{FF2B5EF4-FFF2-40B4-BE49-F238E27FC236}">
                <a16:creationId xmlns:a16="http://schemas.microsoft.com/office/drawing/2014/main" id="{233CDCBF-8FB0-B8B4-38AC-BADB4ACEC558}"/>
              </a:ext>
            </a:extLst>
          </p:cNvPr>
          <p:cNvSpPr txBox="1">
            <a:spLocks/>
          </p:cNvSpPr>
          <p:nvPr/>
        </p:nvSpPr>
        <p:spPr>
          <a:xfrm>
            <a:off x="717425" y="841109"/>
            <a:ext cx="2256018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Formulas utilizadas: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Google Shape;1803;p47">
                <a:extLst>
                  <a:ext uri="{FF2B5EF4-FFF2-40B4-BE49-F238E27FC236}">
                    <a16:creationId xmlns:a16="http://schemas.microsoft.com/office/drawing/2014/main" id="{1C2C89BF-346D-44F4-A93E-A6438ED71F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56148" y="1275601"/>
                <a:ext cx="3734369" cy="168234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048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Asap"/>
                  <a:buAutoNum type="arabicPeriod"/>
                  <a:defRPr sz="12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1pPr>
                <a:lvl2pPr marL="914400" marR="0" lvl="1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alpha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2pPr>
                <a:lvl3pPr marL="1371600" marR="0" lvl="2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roman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3pPr>
                <a:lvl4pPr marL="1828800" marR="0" lvl="3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arabi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4pPr>
                <a:lvl5pPr marL="2286000" marR="0" lvl="4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alpha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5pPr>
                <a:lvl6pPr marL="2743200" marR="0" lvl="5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roman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6pPr>
                <a:lvl7pPr marL="3200400" marR="0" lvl="6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arabi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7pPr>
                <a:lvl8pPr marL="3657600" marR="0" lvl="7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alpha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8pPr>
                <a:lvl9pPr marL="4114800" marR="0" lvl="8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roman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9pPr>
              </a:lstStyle>
              <a:p>
                <a:pPr marL="1524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pt-PT" sz="14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B</m:t>
                      </m:r>
                      <m:r>
                        <a:rPr lang="pt-PT" sz="14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pt-PT" sz="14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CC</m:t>
                      </m:r>
                      <m:r>
                        <a:rPr lang="pt-PT" sz="1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PT" sz="1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VH</m:t>
                      </m:r>
                    </m:oMath>
                  </m:oMathPara>
                </a14:m>
                <a:endParaRPr lang="pt-PT" sz="1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52400" indent="0">
                  <a:buNone/>
                </a:pPr>
                <a:endParaRPr lang="pt-PT" sz="1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52400" indent="0" algn="just">
                  <a:lnSpc>
                    <a:spcPct val="107000"/>
                  </a:lnSpc>
                  <a:spcAft>
                    <a:spcPts val="800"/>
                  </a:spcAft>
                  <a:buFont typeface="Asap"/>
                  <a:buNone/>
                </a:pPr>
                <a:r>
                  <a:rPr lang="pt-PT" sz="1600" b="1" dirty="0">
                    <a:solidFill>
                      <a:schemeClr val="accent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Onde:</a:t>
                </a:r>
              </a:p>
              <a:p>
                <a:pPr marL="152400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PT" sz="1100">
                        <a:latin typeface="Cambria Math" panose="02040503050406030204" pitchFamily="18" charset="0"/>
                      </a:rPr>
                      <m:t>C</m:t>
                    </m:r>
                    <m:r>
                      <m:rPr>
                        <m:sty m:val="p"/>
                      </m:rPr>
                      <a:rPr lang="pt-PT" sz="1100" b="0" i="0" smtClean="0">
                        <a:latin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pt-PT" sz="1100" dirty="0"/>
                  <a:t> = constante de calibração</a:t>
                </a:r>
              </a:p>
              <a:p>
                <a:pPr marL="152400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PT" sz="1100">
                        <a:latin typeface="Cambria Math" panose="02040503050406030204" pitchFamily="18" charset="0"/>
                      </a:rPr>
                      <m:t>VH</m:t>
                    </m:r>
                  </m:oMath>
                </a14:m>
                <a:r>
                  <a:rPr lang="pt-PT" sz="1100" dirty="0"/>
                  <a:t> = tensão de hall (Volts)</a:t>
                </a:r>
              </a:p>
            </p:txBody>
          </p:sp>
        </mc:Choice>
        <mc:Fallback xmlns="">
          <p:sp>
            <p:nvSpPr>
              <p:cNvPr id="4" name="Google Shape;1803;p47">
                <a:extLst>
                  <a:ext uri="{FF2B5EF4-FFF2-40B4-BE49-F238E27FC236}">
                    <a16:creationId xmlns:a16="http://schemas.microsoft.com/office/drawing/2014/main" id="{1C2C89BF-346D-44F4-A93E-A6438ED71F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6148" y="1275601"/>
                <a:ext cx="3734369" cy="168234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Google Shape;1803;p47">
                <a:extLst>
                  <a:ext uri="{FF2B5EF4-FFF2-40B4-BE49-F238E27FC236}">
                    <a16:creationId xmlns:a16="http://schemas.microsoft.com/office/drawing/2014/main" id="{4904EC02-2E24-0E20-BB9B-34E5E32A815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08269" y="2769722"/>
                <a:ext cx="4727411" cy="22954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048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Asap"/>
                  <a:buAutoNum type="arabicPeriod"/>
                  <a:defRPr sz="12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1pPr>
                <a:lvl2pPr marL="914400" marR="0" lvl="1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alpha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2pPr>
                <a:lvl3pPr marL="1371600" marR="0" lvl="2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roman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3pPr>
                <a:lvl4pPr marL="1828800" marR="0" lvl="3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arabi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4pPr>
                <a:lvl5pPr marL="2286000" marR="0" lvl="4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alpha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5pPr>
                <a:lvl6pPr marL="2743200" marR="0" lvl="5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roman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6pPr>
                <a:lvl7pPr marL="3200400" marR="0" lvl="6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arabi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7pPr>
                <a:lvl8pPr marL="3657600" marR="0" lvl="7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alpha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8pPr>
                <a:lvl9pPr marL="4114800" marR="0" lvl="8" indent="-3048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34343"/>
                  </a:buClr>
                  <a:buSzPts val="1200"/>
                  <a:buFont typeface="Roboto Condensed Light"/>
                  <a:buAutoNum type="romanLcPeriod"/>
                  <a:defRPr sz="1600" b="0" i="0" u="none" strike="noStrike" cap="none">
                    <a:solidFill>
                      <a:schemeClr val="lt1"/>
                    </a:solidFill>
                    <a:latin typeface="Asap"/>
                    <a:ea typeface="Asap"/>
                    <a:cs typeface="Asap"/>
                    <a:sym typeface="Asap"/>
                  </a:defRPr>
                </a:lvl9pPr>
              </a:lstStyle>
              <a:p>
                <a:pPr marL="1524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pt-PT" sz="1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B</m:t>
                      </m:r>
                      <m:r>
                        <a:rPr lang="pt-PT" sz="1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pt-PT" sz="1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x</m:t>
                      </m:r>
                      <m:r>
                        <a:rPr lang="pt-PT" sz="1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 = </m:t>
                      </m:r>
                      <m:f>
                        <m:fPr>
                          <m:ctrlPr>
                            <a:rPr lang="pt-PT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pt-PT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μ</m:t>
                          </m:r>
                          <m:r>
                            <a:rPr lang="pt-PT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num>
                        <m:den>
                          <m:r>
                            <a:rPr lang="pt-PT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2</m:t>
                          </m:r>
                        </m:den>
                      </m:f>
                      <m:f>
                        <m:fPr>
                          <m:ctrlPr>
                            <a:rPr lang="pt-PT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PT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  <m:r>
                            <a:rPr lang="pt-PT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p>
                            <m:sSupPr>
                              <m:ctrlPr>
                                <a:rPr lang="pt-PT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PT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pt-PT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pt-PT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PT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pt-PT" sz="1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PT" sz="1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p>
                                      <m:r>
                                        <a:rPr lang="pt-PT" sz="1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pt-PT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pt-PT" sz="1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PT" sz="1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pt-PT" sz="1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pt-PT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pt-PT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3</m:t>
                                  </m:r>
                                </m:num>
                                <m:den>
                                  <m:r>
                                    <a:rPr lang="pt-PT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den>
                      </m:f>
                      <m:r>
                        <a:rPr lang="pt-PT" sz="1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PT" sz="1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52400" indent="0" algn="just">
                  <a:lnSpc>
                    <a:spcPct val="107000"/>
                  </a:lnSpc>
                  <a:spcAft>
                    <a:spcPts val="800"/>
                  </a:spcAft>
                  <a:buFont typeface="Asap"/>
                  <a:buNone/>
                </a:pPr>
                <a:r>
                  <a:rPr lang="pt-PT" sz="1600" b="1" dirty="0">
                    <a:solidFill>
                      <a:schemeClr val="accent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Onde:</a:t>
                </a:r>
              </a:p>
              <a:p>
                <a:pPr marL="15240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PT" sz="1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μ</m:t>
                    </m:r>
                    <m:r>
                      <a:rPr lang="pt-PT" sz="1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pt-PT" sz="1100" dirty="0">
                    <a:effectLst/>
                    <a:latin typeface="Asap" panose="020B060402020202020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pt-PT" sz="1100" dirty="0">
                    <a:effectLst/>
                    <a:latin typeface="Asap" panose="020B060402020202020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permeabilidade magnética do vácuo (</a:t>
                </a:r>
                <a14:m>
                  <m:oMath xmlns:m="http://schemas.openxmlformats.org/officeDocument/2006/math">
                    <m:r>
                      <a:rPr lang="pt-PT" sz="11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4</m:t>
                    </m:r>
                    <m:r>
                      <a:rPr lang="pt-PT" sz="11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𝜋</m:t>
                    </m:r>
                    <m:r>
                      <a:rPr lang="pt-PT" sz="11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×</m:t>
                    </m:r>
                    <m:sSup>
                      <m:sSupPr>
                        <m:ctrlPr>
                          <a:rPr lang="pt-PT" sz="11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pt-PT" sz="11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10</m:t>
                        </m:r>
                      </m:e>
                      <m:sup>
                        <m:r>
                          <a:rPr lang="pt-PT" sz="11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−7</m:t>
                        </m:r>
                      </m:sup>
                    </m:sSup>
                  </m:oMath>
                </a14:m>
                <a:r>
                  <a:rPr lang="pt-PT" sz="1100" dirty="0">
                    <a:effectLst/>
                    <a:latin typeface="Asap" panose="020B060402020202020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pt-PT" sz="1100" dirty="0" err="1">
                    <a:effectLst/>
                    <a:latin typeface="Asap" panose="020B060402020202020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Tm</a:t>
                </a:r>
                <a:r>
                  <a:rPr lang="pt-PT" sz="1100" dirty="0">
                    <a:effectLst/>
                    <a:latin typeface="Asap" panose="020B060402020202020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/A)</a:t>
                </a:r>
              </a:p>
              <a:p>
                <a:pPr marL="15240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 xmlns:m="http://schemas.openxmlformats.org/officeDocument/2006/math">
                    <m:r>
                      <a:rPr lang="pt-PT" sz="11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𝐼</m:t>
                    </m:r>
                  </m:oMath>
                </a14:m>
                <a:r>
                  <a:rPr lang="pt-PT" sz="1100" dirty="0">
                    <a:effectLst/>
                    <a:latin typeface="Asap" panose="020B060402020202020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corrente elétrica (Amperes) </a:t>
                </a:r>
                <a:endParaRPr lang="pt-PT" sz="1100" dirty="0">
                  <a:effectLst/>
                  <a:latin typeface="Asap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5240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 xmlns:m="http://schemas.openxmlformats.org/officeDocument/2006/math">
                    <m:r>
                      <a:rPr lang="pt-PT" sz="11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𝑅</m:t>
                    </m:r>
                  </m:oMath>
                </a14:m>
                <a:r>
                  <a:rPr lang="pt-PT" sz="1100" dirty="0">
                    <a:effectLst/>
                    <a:latin typeface="Asap" panose="020B060402020202020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raio do solenoide (m)</a:t>
                </a:r>
                <a:endParaRPr lang="pt-PT" sz="1100" dirty="0">
                  <a:effectLst/>
                  <a:latin typeface="Asap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5240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 xmlns:m="http://schemas.openxmlformats.org/officeDocument/2006/math">
                    <m:r>
                      <a:rPr lang="pt-PT" sz="11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pt-PT" sz="1100" dirty="0">
                    <a:effectLst/>
                    <a:latin typeface="Asap" panose="020B060402020202020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posição no eixo definido (m)</a:t>
                </a:r>
                <a:endParaRPr lang="pt-PT" sz="1100" dirty="0">
                  <a:effectLst/>
                  <a:latin typeface="Asap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5240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pt-PT" sz="1100" dirty="0">
                    <a:effectLst/>
                    <a:latin typeface="Asap" panose="020B060402020202020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pt-PT" sz="1100" dirty="0">
                  <a:effectLst/>
                  <a:latin typeface="Asap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52400" indent="0" algn="just">
                  <a:lnSpc>
                    <a:spcPct val="107000"/>
                  </a:lnSpc>
                  <a:spcAft>
                    <a:spcPts val="800"/>
                  </a:spcAft>
                  <a:buFont typeface="Asap"/>
                  <a:buNone/>
                </a:pPr>
                <a:endParaRPr lang="pt-PT" sz="1600" b="1" dirty="0">
                  <a:solidFill>
                    <a:schemeClr val="accen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</mc:Choice>
        <mc:Fallback xmlns="">
          <p:sp>
            <p:nvSpPr>
              <p:cNvPr id="5" name="Google Shape;1803;p47">
                <a:extLst>
                  <a:ext uri="{FF2B5EF4-FFF2-40B4-BE49-F238E27FC236}">
                    <a16:creationId xmlns:a16="http://schemas.microsoft.com/office/drawing/2014/main" id="{4904EC02-2E24-0E20-BB9B-34E5E32A81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8269" y="2769722"/>
                <a:ext cx="4727411" cy="229543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96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3" grpId="0" uiExpand="1" build="p"/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48"/>
          <p:cNvSpPr txBox="1">
            <a:spLocks noGrp="1"/>
          </p:cNvSpPr>
          <p:nvPr>
            <p:ph type="title" idx="8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Objetivos</a:t>
            </a:r>
            <a:endParaRPr dirty="0"/>
          </a:p>
        </p:txBody>
      </p:sp>
      <p:sp>
        <p:nvSpPr>
          <p:cNvPr id="1810" name="Google Shape;1810;p48"/>
          <p:cNvSpPr txBox="1">
            <a:spLocks noGrp="1"/>
          </p:cNvSpPr>
          <p:nvPr>
            <p:ph type="title"/>
          </p:nvPr>
        </p:nvSpPr>
        <p:spPr>
          <a:xfrm>
            <a:off x="1657986" y="1376383"/>
            <a:ext cx="2289600" cy="5944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Calibrar sonda</a:t>
            </a:r>
            <a:endParaRPr dirty="0"/>
          </a:p>
        </p:txBody>
      </p:sp>
      <p:sp>
        <p:nvSpPr>
          <p:cNvPr id="1811" name="Google Shape;1811;p48"/>
          <p:cNvSpPr txBox="1">
            <a:spLocks noGrp="1"/>
          </p:cNvSpPr>
          <p:nvPr>
            <p:ph type="title" idx="2"/>
          </p:nvPr>
        </p:nvSpPr>
        <p:spPr>
          <a:xfrm>
            <a:off x="5561329" y="1219763"/>
            <a:ext cx="2289600" cy="9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Medir o campo</a:t>
            </a:r>
            <a:endParaRPr dirty="0"/>
          </a:p>
        </p:txBody>
      </p:sp>
      <p:sp>
        <p:nvSpPr>
          <p:cNvPr id="1813" name="Google Shape;1813;p48"/>
          <p:cNvSpPr txBox="1">
            <a:spLocks noGrp="1"/>
          </p:cNvSpPr>
          <p:nvPr>
            <p:ph type="title" idx="4"/>
          </p:nvPr>
        </p:nvSpPr>
        <p:spPr>
          <a:xfrm>
            <a:off x="5542575" y="2410755"/>
            <a:ext cx="2289600" cy="9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Mudar configuração</a:t>
            </a:r>
            <a:endParaRPr dirty="0"/>
          </a:p>
        </p:txBody>
      </p:sp>
      <p:sp>
        <p:nvSpPr>
          <p:cNvPr id="1815" name="Google Shape;1815;p48"/>
          <p:cNvSpPr txBox="1">
            <a:spLocks noGrp="1"/>
          </p:cNvSpPr>
          <p:nvPr>
            <p:ph type="title" idx="6"/>
          </p:nvPr>
        </p:nvSpPr>
        <p:spPr>
          <a:xfrm>
            <a:off x="5542575" y="3733147"/>
            <a:ext cx="2289600" cy="9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Verificar princípio</a:t>
            </a:r>
            <a:endParaRPr dirty="0"/>
          </a:p>
        </p:txBody>
      </p:sp>
      <p:sp>
        <p:nvSpPr>
          <p:cNvPr id="1817" name="Google Shape;1817;p48"/>
          <p:cNvSpPr txBox="1"/>
          <p:nvPr/>
        </p:nvSpPr>
        <p:spPr>
          <a:xfrm>
            <a:off x="754933" y="1285463"/>
            <a:ext cx="957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47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8" name="Google Shape;1818;p48"/>
          <p:cNvSpPr txBox="1"/>
          <p:nvPr/>
        </p:nvSpPr>
        <p:spPr>
          <a:xfrm>
            <a:off x="4585275" y="1285463"/>
            <a:ext cx="957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47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9" name="Google Shape;1819;p48"/>
          <p:cNvSpPr txBox="1"/>
          <p:nvPr/>
        </p:nvSpPr>
        <p:spPr>
          <a:xfrm>
            <a:off x="4585275" y="2542155"/>
            <a:ext cx="957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47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0" name="Google Shape;1820;p48"/>
          <p:cNvSpPr txBox="1"/>
          <p:nvPr/>
        </p:nvSpPr>
        <p:spPr>
          <a:xfrm>
            <a:off x="4585275" y="3798847"/>
            <a:ext cx="957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47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Google Shape;2368;p64">
            <a:extLst>
              <a:ext uri="{FF2B5EF4-FFF2-40B4-BE49-F238E27FC236}">
                <a16:creationId xmlns:a16="http://schemas.microsoft.com/office/drawing/2014/main" id="{5DF59AD9-66AC-935D-4373-E5F7D77D2209}"/>
              </a:ext>
            </a:extLst>
          </p:cNvPr>
          <p:cNvSpPr txBox="1">
            <a:spLocks/>
          </p:cNvSpPr>
          <p:nvPr/>
        </p:nvSpPr>
        <p:spPr>
          <a:xfrm>
            <a:off x="717425" y="950315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A:</a:t>
            </a:r>
          </a:p>
        </p:txBody>
      </p:sp>
      <p:sp>
        <p:nvSpPr>
          <p:cNvPr id="3" name="Google Shape;2368;p64">
            <a:extLst>
              <a:ext uri="{FF2B5EF4-FFF2-40B4-BE49-F238E27FC236}">
                <a16:creationId xmlns:a16="http://schemas.microsoft.com/office/drawing/2014/main" id="{867BFD02-46E5-1DD2-5D51-B6A833B17350}"/>
              </a:ext>
            </a:extLst>
          </p:cNvPr>
          <p:cNvSpPr txBox="1">
            <a:spLocks/>
          </p:cNvSpPr>
          <p:nvPr/>
        </p:nvSpPr>
        <p:spPr>
          <a:xfrm>
            <a:off x="4566521" y="947432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B: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0" grpId="0"/>
      <p:bldP spid="1811" grpId="0"/>
      <p:bldP spid="1813" grpId="0"/>
      <p:bldP spid="1815" grpId="0"/>
      <p:bldP spid="1817" grpId="0"/>
      <p:bldP spid="1818" grpId="0"/>
      <p:bldP spid="1819" grpId="0"/>
      <p:bldP spid="18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7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Procedimento</a:t>
            </a:r>
            <a:endParaRPr dirty="0"/>
          </a:p>
        </p:txBody>
      </p:sp>
      <p:sp>
        <p:nvSpPr>
          <p:cNvPr id="1803" name="Google Shape;1803;p47"/>
          <p:cNvSpPr txBox="1">
            <a:spLocks noGrp="1"/>
          </p:cNvSpPr>
          <p:nvPr>
            <p:ph type="body" idx="1"/>
          </p:nvPr>
        </p:nvSpPr>
        <p:spPr>
          <a:xfrm>
            <a:off x="717425" y="1340836"/>
            <a:ext cx="4657463" cy="17938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600" dirty="0">
                <a:solidFill>
                  <a:schemeClr val="bg1"/>
                </a:solidFill>
              </a:rPr>
              <a:t>Ligar</a:t>
            </a:r>
            <a:r>
              <a:rPr lang="en" sz="1600" dirty="0"/>
              <a:t> </a:t>
            </a:r>
            <a:r>
              <a:rPr lang="en" sz="1600" dirty="0">
                <a:solidFill>
                  <a:schemeClr val="accent1"/>
                </a:solidFill>
              </a:rPr>
              <a:t>amplificador</a:t>
            </a:r>
            <a:r>
              <a:rPr lang="en" sz="1600" dirty="0"/>
              <a:t> ao </a:t>
            </a:r>
            <a:r>
              <a:rPr lang="en" sz="1600" dirty="0">
                <a:solidFill>
                  <a:schemeClr val="accent1"/>
                </a:solidFill>
              </a:rPr>
              <a:t>voltimetro</a:t>
            </a:r>
            <a:r>
              <a:rPr lang="en" sz="1600" dirty="0"/>
              <a:t>.</a:t>
            </a:r>
            <a:endParaRPr sz="1600" dirty="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600" dirty="0">
                <a:solidFill>
                  <a:schemeClr val="bg1"/>
                </a:solidFill>
              </a:rPr>
              <a:t>Calibrar</a:t>
            </a:r>
            <a:r>
              <a:rPr lang="en" sz="1600" dirty="0"/>
              <a:t> sonda de Hall.</a:t>
            </a:r>
            <a:endParaRPr sz="1600" dirty="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pt-PT" sz="1600" dirty="0"/>
              <a:t>Montar o </a:t>
            </a:r>
            <a:r>
              <a:rPr lang="pt-PT" sz="1600" dirty="0">
                <a:solidFill>
                  <a:schemeClr val="accent1"/>
                </a:solidFill>
              </a:rPr>
              <a:t>circuito</a:t>
            </a:r>
            <a:r>
              <a:rPr lang="pt-PT" sz="1600" dirty="0"/>
              <a:t>.</a:t>
            </a:r>
            <a:endParaRPr sz="1600" dirty="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600" dirty="0"/>
              <a:t>Registar </a:t>
            </a:r>
            <a:r>
              <a:rPr lang="en" sz="1600" dirty="0">
                <a:solidFill>
                  <a:schemeClr val="accent1"/>
                </a:solidFill>
              </a:rPr>
              <a:t>N/l</a:t>
            </a:r>
            <a:r>
              <a:rPr lang="en" sz="1600" dirty="0"/>
              <a:t>.</a:t>
            </a:r>
            <a:endParaRPr sz="1600" dirty="0"/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pt-PT" sz="1600" dirty="0">
                <a:effectLst/>
                <a:latin typeface="Asap" panose="020B0604020202020204" charset="0"/>
                <a:ea typeface="Calibri" panose="020F0502020204030204" pitchFamily="34" charset="0"/>
              </a:rPr>
              <a:t>Colocar a sonda no interior do solenoide</a:t>
            </a:r>
            <a:r>
              <a:rPr lang="en" sz="1600" dirty="0"/>
              <a:t>.</a:t>
            </a:r>
            <a:endParaRPr sz="1600" dirty="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600" dirty="0"/>
              <a:t>Registar os resultados.</a:t>
            </a:r>
            <a:endParaRPr dirty="0"/>
          </a:p>
        </p:txBody>
      </p:sp>
      <p:sp>
        <p:nvSpPr>
          <p:cNvPr id="2" name="Google Shape;2368;p64">
            <a:extLst>
              <a:ext uri="{FF2B5EF4-FFF2-40B4-BE49-F238E27FC236}">
                <a16:creationId xmlns:a16="http://schemas.microsoft.com/office/drawing/2014/main" id="{233CDCBF-8FB0-B8B4-38AC-BADB4ACEC558}"/>
              </a:ext>
            </a:extLst>
          </p:cNvPr>
          <p:cNvSpPr txBox="1">
            <a:spLocks/>
          </p:cNvSpPr>
          <p:nvPr/>
        </p:nvSpPr>
        <p:spPr>
          <a:xfrm>
            <a:off x="717425" y="841109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A: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7B944F0-7B6C-3668-D595-39C2DFAD73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5"/>
          <a:stretch/>
        </p:blipFill>
        <p:spPr bwMode="auto">
          <a:xfrm>
            <a:off x="4273751" y="3199874"/>
            <a:ext cx="4739005" cy="1455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26" name="Picture 2" descr="Voltímetro | Medição Soluções Metrológicas Integradas">
            <a:extLst>
              <a:ext uri="{FF2B5EF4-FFF2-40B4-BE49-F238E27FC236}">
                <a16:creationId xmlns:a16="http://schemas.microsoft.com/office/drawing/2014/main" id="{3E6817D5-4342-D2D2-374E-ADAE41596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226" b="96774" l="9677" r="89677">
                        <a14:foregroundMark x1="26452" y1="12043" x2="22366" y2="3226"/>
                        <a14:foregroundMark x1="15914" y1="32688" x2="10753" y2="24516"/>
                        <a14:foregroundMark x1="69614" y1="96174" x2="41720" y2="90323"/>
                        <a14:backgroundMark x1="72043" y1="96344" x2="72043" y2="96344"/>
                        <a14:backgroundMark x1="73978" y1="96774" x2="70323" y2="97204"/>
                        <a14:backgroundMark x1="23656" y1="2796" x2="22366" y2="2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720" y="571927"/>
            <a:ext cx="1537818" cy="1537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0B020CD-1B16-FE93-90F0-303B428FD0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1470" b="94242" l="12153" r="30056">
                        <a14:foregroundMark x1="18446" y1="90046" x2="13368" y2="80932"/>
                        <a14:foregroundMark x1="15104" y1="86719" x2="12174" y2="78472"/>
                        <a14:foregroundMark x1="22786" y1="91493" x2="29948" y2="94242"/>
                        <a14:foregroundMark x1="29948" y1="94242" x2="30056" y2="94242"/>
                        <a14:foregroundMark x1="24197" y1="85127" x2="17578" y2="74566"/>
                        <a14:foregroundMark x1="24740" y1="85127" x2="18446" y2="75579"/>
                        <a14:backgroundMark x1="18229" y1="92506" x2="11632" y2="81366"/>
                        <a14:backgroundMark x1="19314" y1="92650" x2="22569" y2="91927"/>
                        <a14:backgroundMark x1="57487" y1="90046" x2="57487" y2="900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650" t="68806" r="69512" b="4318"/>
          <a:stretch/>
        </p:blipFill>
        <p:spPr bwMode="auto">
          <a:xfrm rot="2139318">
            <a:off x="5309316" y="492340"/>
            <a:ext cx="1605899" cy="1631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2368;p64">
            <a:extLst>
              <a:ext uri="{FF2B5EF4-FFF2-40B4-BE49-F238E27FC236}">
                <a16:creationId xmlns:a16="http://schemas.microsoft.com/office/drawing/2014/main" id="{0ED136B9-1CF1-6F7B-9A3B-D0496900DF26}"/>
              </a:ext>
            </a:extLst>
          </p:cNvPr>
          <p:cNvSpPr txBox="1">
            <a:spLocks/>
          </p:cNvSpPr>
          <p:nvPr/>
        </p:nvSpPr>
        <p:spPr>
          <a:xfrm>
            <a:off x="5277991" y="329825"/>
            <a:ext cx="1365263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Amplificador</a:t>
            </a:r>
          </a:p>
        </p:txBody>
      </p:sp>
      <p:sp>
        <p:nvSpPr>
          <p:cNvPr id="5" name="Google Shape;2368;p64">
            <a:extLst>
              <a:ext uri="{FF2B5EF4-FFF2-40B4-BE49-F238E27FC236}">
                <a16:creationId xmlns:a16="http://schemas.microsoft.com/office/drawing/2014/main" id="{CA2953D0-E144-E9CE-C36B-0A0C5C724DF3}"/>
              </a:ext>
            </a:extLst>
          </p:cNvPr>
          <p:cNvSpPr txBox="1">
            <a:spLocks/>
          </p:cNvSpPr>
          <p:nvPr/>
        </p:nvSpPr>
        <p:spPr>
          <a:xfrm>
            <a:off x="7361455" y="329825"/>
            <a:ext cx="1365263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Multímetro</a:t>
            </a:r>
          </a:p>
        </p:txBody>
      </p:sp>
      <p:sp>
        <p:nvSpPr>
          <p:cNvPr id="6" name="Google Shape;2368;p64">
            <a:extLst>
              <a:ext uri="{FF2B5EF4-FFF2-40B4-BE49-F238E27FC236}">
                <a16:creationId xmlns:a16="http://schemas.microsoft.com/office/drawing/2014/main" id="{EC673489-6496-4E81-E208-A69747F89A42}"/>
              </a:ext>
            </a:extLst>
          </p:cNvPr>
          <p:cNvSpPr txBox="1">
            <a:spLocks/>
          </p:cNvSpPr>
          <p:nvPr/>
        </p:nvSpPr>
        <p:spPr>
          <a:xfrm>
            <a:off x="4259687" y="2732765"/>
            <a:ext cx="1365263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Circuito: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B7BBC0F-D7FF-0133-9638-40A741DB4FB4}"/>
              </a:ext>
            </a:extLst>
          </p:cNvPr>
          <p:cNvSpPr txBox="1"/>
          <p:nvPr/>
        </p:nvSpPr>
        <p:spPr>
          <a:xfrm>
            <a:off x="1026555" y="3614017"/>
            <a:ext cx="2790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</a:rPr>
              <a:t>N/l  = </a:t>
            </a:r>
            <a:r>
              <a:rPr lang="pt-PT" sz="1800" b="1" dirty="0">
                <a:solidFill>
                  <a:schemeClr val="accent1"/>
                </a:solidFill>
                <a:effectLst/>
                <a:latin typeface="Asap" panose="020B0604020202020204" charset="0"/>
                <a:ea typeface="Times New Roman" panose="02020603050405020304" pitchFamily="18" charset="0"/>
              </a:rPr>
              <a:t>3467±60 espiras/m</a:t>
            </a:r>
            <a:endParaRPr lang="pt-PT" sz="1800" b="1" dirty="0">
              <a:solidFill>
                <a:schemeClr val="accent1"/>
              </a:solidFill>
              <a:latin typeface="Asap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147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7"/>
          <p:cNvSpPr txBox="1">
            <a:spLocks noGrp="1"/>
          </p:cNvSpPr>
          <p:nvPr>
            <p:ph type="title"/>
          </p:nvPr>
        </p:nvSpPr>
        <p:spPr>
          <a:xfrm>
            <a:off x="717425" y="329825"/>
            <a:ext cx="770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Procedimento</a:t>
            </a:r>
            <a:endParaRPr dirty="0"/>
          </a:p>
        </p:txBody>
      </p:sp>
      <p:sp>
        <p:nvSpPr>
          <p:cNvPr id="1803" name="Google Shape;1803;p47"/>
          <p:cNvSpPr txBox="1">
            <a:spLocks noGrp="1"/>
          </p:cNvSpPr>
          <p:nvPr>
            <p:ph type="body" idx="1"/>
          </p:nvPr>
        </p:nvSpPr>
        <p:spPr>
          <a:xfrm>
            <a:off x="717425" y="1340836"/>
            <a:ext cx="4657463" cy="25809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600" dirty="0"/>
              <a:t>Montar a </a:t>
            </a:r>
            <a:r>
              <a:rPr lang="pt-PT" sz="1600" b="1" dirty="0">
                <a:solidFill>
                  <a:schemeClr val="accent1"/>
                </a:solidFill>
                <a:effectLst/>
                <a:latin typeface="Asap" panose="020B0604020202020204" charset="0"/>
                <a:ea typeface="Calibri" panose="020F0502020204030204" pitchFamily="34" charset="0"/>
              </a:rPr>
              <a:t>configuração de Helmholtz</a:t>
            </a:r>
            <a:r>
              <a:rPr lang="en" sz="1600" dirty="0"/>
              <a:t>.</a:t>
            </a:r>
            <a:endParaRPr sz="1600" dirty="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pt-PT" sz="1600" dirty="0">
                <a:solidFill>
                  <a:schemeClr val="bg1"/>
                </a:solidFill>
                <a:effectLst/>
                <a:latin typeface="Asap" panose="020B0604020202020204" charset="0"/>
                <a:ea typeface="Calibri" panose="020F0502020204030204" pitchFamily="34" charset="0"/>
              </a:rPr>
              <a:t>Registar</a:t>
            </a:r>
            <a:r>
              <a:rPr lang="pt-PT" sz="1600" dirty="0">
                <a:effectLst/>
                <a:latin typeface="Asap" panose="020B0604020202020204" charset="0"/>
                <a:ea typeface="Calibri" panose="020F0502020204030204" pitchFamily="34" charset="0"/>
              </a:rPr>
              <a:t> os dados relevantes</a:t>
            </a:r>
            <a:r>
              <a:rPr lang="en" sz="1600" dirty="0"/>
              <a:t>.</a:t>
            </a:r>
            <a:endParaRPr sz="1600" dirty="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pt-PT" sz="1600" dirty="0">
                <a:solidFill>
                  <a:schemeClr val="bg1"/>
                </a:solidFill>
                <a:effectLst/>
                <a:latin typeface="Asap" panose="020B0604020202020204" charset="0"/>
                <a:ea typeface="Calibri" panose="020F0502020204030204" pitchFamily="34" charset="0"/>
              </a:rPr>
              <a:t>Montar</a:t>
            </a:r>
            <a:r>
              <a:rPr lang="pt-PT" sz="1600" dirty="0">
                <a:effectLst/>
                <a:latin typeface="Asap" panose="020B0604020202020204" charset="0"/>
                <a:ea typeface="Calibri" panose="020F0502020204030204" pitchFamily="34" charset="0"/>
              </a:rPr>
              <a:t> o circuito</a:t>
            </a:r>
            <a:r>
              <a:rPr lang="pt-PT" sz="1600" dirty="0"/>
              <a:t>.</a:t>
            </a:r>
            <a:endParaRPr sz="1600" dirty="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600" dirty="0"/>
              <a:t>Medir o </a:t>
            </a:r>
            <a:r>
              <a:rPr lang="en" sz="1600" dirty="0">
                <a:solidFill>
                  <a:schemeClr val="bg1"/>
                </a:solidFill>
              </a:rPr>
              <a:t>campo magnético de uma bobina</a:t>
            </a:r>
            <a:r>
              <a:rPr lang="en" sz="1600" dirty="0"/>
              <a:t>.</a:t>
            </a:r>
            <a:endParaRPr sz="1600" dirty="0"/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600" dirty="0"/>
              <a:t>Medir o campo da outra  bobina.</a:t>
            </a:r>
            <a:endParaRPr sz="1600" dirty="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600" dirty="0"/>
              <a:t>Ligar as bobinas em série.</a:t>
            </a:r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600" dirty="0"/>
              <a:t>Medir o campo.</a:t>
            </a:r>
            <a:endParaRPr dirty="0"/>
          </a:p>
        </p:txBody>
      </p:sp>
      <p:sp>
        <p:nvSpPr>
          <p:cNvPr id="2" name="Google Shape;2368;p64">
            <a:extLst>
              <a:ext uri="{FF2B5EF4-FFF2-40B4-BE49-F238E27FC236}">
                <a16:creationId xmlns:a16="http://schemas.microsoft.com/office/drawing/2014/main" id="{233CDCBF-8FB0-B8B4-38AC-BADB4ACEC558}"/>
              </a:ext>
            </a:extLst>
          </p:cNvPr>
          <p:cNvSpPr txBox="1">
            <a:spLocks/>
          </p:cNvSpPr>
          <p:nvPr/>
        </p:nvSpPr>
        <p:spPr>
          <a:xfrm>
            <a:off x="717425" y="841109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B: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A5A18FF-73F2-2214-5654-44089772C1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06" b="11545"/>
          <a:stretch/>
        </p:blipFill>
        <p:spPr bwMode="auto">
          <a:xfrm>
            <a:off x="5595671" y="3211516"/>
            <a:ext cx="3245343" cy="1709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44E6420-9EB8-0C7A-3C18-758E33F87D79}"/>
              </a:ext>
            </a:extLst>
          </p:cNvPr>
          <p:cNvSpPr txBox="1"/>
          <p:nvPr/>
        </p:nvSpPr>
        <p:spPr>
          <a:xfrm>
            <a:off x="938207" y="3987057"/>
            <a:ext cx="143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</a:rPr>
              <a:t>I  = 0,50</a:t>
            </a:r>
            <a:r>
              <a:rPr lang="pt-PT" sz="1800" b="1" dirty="0">
                <a:solidFill>
                  <a:schemeClr val="accent1"/>
                </a:solidFill>
                <a:effectLst/>
                <a:latin typeface="Asap" panose="020B0604020202020204" charset="0"/>
                <a:ea typeface="Times New Roman" panose="02020603050405020304" pitchFamily="18" charset="0"/>
              </a:rPr>
              <a:t> A</a:t>
            </a:r>
            <a:endParaRPr lang="pt-PT" sz="1800" b="1" dirty="0">
              <a:solidFill>
                <a:schemeClr val="accent1"/>
              </a:solidFill>
              <a:latin typeface="Asap" panose="020B0604020202020204" charset="0"/>
            </a:endParaRPr>
          </a:p>
        </p:txBody>
      </p:sp>
      <p:sp>
        <p:nvSpPr>
          <p:cNvPr id="4" name="Google Shape;2368;p64">
            <a:extLst>
              <a:ext uri="{FF2B5EF4-FFF2-40B4-BE49-F238E27FC236}">
                <a16:creationId xmlns:a16="http://schemas.microsoft.com/office/drawing/2014/main" id="{28A09B33-4F2C-4EAD-AB3D-2A534E37EC96}"/>
              </a:ext>
            </a:extLst>
          </p:cNvPr>
          <p:cNvSpPr txBox="1">
            <a:spLocks/>
          </p:cNvSpPr>
          <p:nvPr/>
        </p:nvSpPr>
        <p:spPr>
          <a:xfrm>
            <a:off x="6216272" y="870894"/>
            <a:ext cx="2995593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>
                <a:latin typeface="Asap" panose="020B0604020202020204" charset="0"/>
                <a:ea typeface="Calibri" panose="020F0502020204030204" pitchFamily="34" charset="0"/>
              </a:rPr>
              <a:t>C</a:t>
            </a:r>
            <a:r>
              <a:rPr lang="pt-PT" sz="1600" b="1" dirty="0">
                <a:solidFill>
                  <a:schemeClr val="accent1"/>
                </a:solidFill>
                <a:effectLst/>
                <a:latin typeface="Asap" panose="020B0604020202020204" charset="0"/>
                <a:ea typeface="Calibri" panose="020F0502020204030204" pitchFamily="34" charset="0"/>
              </a:rPr>
              <a:t>onfiguração de Helmholtz </a:t>
            </a:r>
            <a:r>
              <a:rPr lang="pt-PT" sz="1600" dirty="0"/>
              <a:t>: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7D9BC70-DCFE-38F1-E2C8-4DD5F6C6DC9D}"/>
              </a:ext>
            </a:extLst>
          </p:cNvPr>
          <p:cNvSpPr txBox="1"/>
          <p:nvPr/>
        </p:nvSpPr>
        <p:spPr>
          <a:xfrm>
            <a:off x="938208" y="3617725"/>
            <a:ext cx="143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b="1" dirty="0">
                <a:solidFill>
                  <a:schemeClr val="accent1"/>
                </a:solidFill>
                <a:latin typeface="Asap" panose="020B0604020202020204" charset="0"/>
              </a:rPr>
              <a:t>R  = </a:t>
            </a:r>
            <a:r>
              <a:rPr lang="pt-PT" sz="1800" b="1" dirty="0">
                <a:solidFill>
                  <a:schemeClr val="accent1"/>
                </a:solidFill>
                <a:effectLst/>
                <a:latin typeface="Asap" panose="020B0604020202020204" charset="0"/>
                <a:ea typeface="Times New Roman" panose="02020603050405020304" pitchFamily="18" charset="0"/>
              </a:rPr>
              <a:t>3,75 cm</a:t>
            </a:r>
            <a:endParaRPr lang="pt-PT" sz="1800" b="1" dirty="0">
              <a:solidFill>
                <a:schemeClr val="accent1"/>
              </a:solidFill>
              <a:latin typeface="Asap" panose="020B0604020202020204" charset="0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98DEF89-43F7-4D11-B014-694E4548A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8763" y="1305386"/>
            <a:ext cx="2542478" cy="177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16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ns Azul Escuro | Vetores, fotos de arquivo e PSD grátis">
            <a:extLst>
              <a:ext uri="{FF2B5EF4-FFF2-40B4-BE49-F238E27FC236}">
                <a16:creationId xmlns:a16="http://schemas.microsoft.com/office/drawing/2014/main" id="{C01E86B1-9EDB-4391-B00F-60C9E854A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3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972;p54">
            <a:extLst>
              <a:ext uri="{FF2B5EF4-FFF2-40B4-BE49-F238E27FC236}">
                <a16:creationId xmlns:a16="http://schemas.microsoft.com/office/drawing/2014/main" id="{B1CA4397-BDC0-81A2-3A63-D2A8E5DE4A28}"/>
              </a:ext>
            </a:extLst>
          </p:cNvPr>
          <p:cNvSpPr txBox="1">
            <a:spLocks/>
          </p:cNvSpPr>
          <p:nvPr/>
        </p:nvSpPr>
        <p:spPr>
          <a:xfrm>
            <a:off x="286244" y="106801"/>
            <a:ext cx="77091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6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algn="l"/>
            <a:r>
              <a:rPr lang="pt-PT" sz="3500" dirty="0"/>
              <a:t>Resultados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18C08EE9-129C-FDDC-65E3-606AAE29E93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"/>
          <a:stretch/>
        </p:blipFill>
        <p:spPr bwMode="auto">
          <a:xfrm>
            <a:off x="1017969" y="1021535"/>
            <a:ext cx="1202007" cy="2358962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Google Shape;2368;p64">
            <a:extLst>
              <a:ext uri="{FF2B5EF4-FFF2-40B4-BE49-F238E27FC236}">
                <a16:creationId xmlns:a16="http://schemas.microsoft.com/office/drawing/2014/main" id="{FDD114C4-73CF-9DA6-165B-14E6417F23B1}"/>
              </a:ext>
            </a:extLst>
          </p:cNvPr>
          <p:cNvSpPr txBox="1">
            <a:spLocks/>
          </p:cNvSpPr>
          <p:nvPr/>
        </p:nvSpPr>
        <p:spPr>
          <a:xfrm>
            <a:off x="286244" y="633688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A:</a:t>
            </a:r>
          </a:p>
        </p:txBody>
      </p:sp>
      <p:graphicFrame>
        <p:nvGraphicFramePr>
          <p:cNvPr id="19" name="Gráfico 18">
            <a:extLst>
              <a:ext uri="{FF2B5EF4-FFF2-40B4-BE49-F238E27FC236}">
                <a16:creationId xmlns:a16="http://schemas.microsoft.com/office/drawing/2014/main" id="{504A88B1-916D-6498-E3B9-8E225D56CC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0336387"/>
              </p:ext>
            </p:extLst>
          </p:nvPr>
        </p:nvGraphicFramePr>
        <p:xfrm>
          <a:off x="3336088" y="853689"/>
          <a:ext cx="5668507" cy="34320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3A617F4E-16AB-0A0A-6BE2-9173B03AD7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806142"/>
              </p:ext>
            </p:extLst>
          </p:nvPr>
        </p:nvGraphicFramePr>
        <p:xfrm>
          <a:off x="286244" y="3559891"/>
          <a:ext cx="2910440" cy="141732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895520">
                  <a:extLst>
                    <a:ext uri="{9D8B030D-6E8A-4147-A177-3AD203B41FA5}">
                      <a16:colId xmlns:a16="http://schemas.microsoft.com/office/drawing/2014/main" val="1048816653"/>
                    </a:ext>
                  </a:extLst>
                </a:gridCol>
                <a:gridCol w="2014920">
                  <a:extLst>
                    <a:ext uri="{9D8B030D-6E8A-4147-A177-3AD203B41FA5}">
                      <a16:colId xmlns:a16="http://schemas.microsoft.com/office/drawing/2014/main" val="397703671"/>
                    </a:ext>
                  </a:extLst>
                </a:gridCol>
              </a:tblGrid>
              <a:tr h="12643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pt-PT" sz="1100" u="none" strike="noStrike" dirty="0">
                          <a:effectLst/>
                        </a:rPr>
                        <a:t>Estatística de regressão</a:t>
                      </a:r>
                      <a:endParaRPr lang="pt-PT" sz="1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89214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>
                          <a:effectLst/>
                        </a:rPr>
                        <a:t>R múltiplo</a:t>
                      </a:r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>
                          <a:effectLst/>
                        </a:rPr>
                        <a:t>0,998855464</a:t>
                      </a:r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0164022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>
                          <a:effectLst/>
                        </a:rPr>
                        <a:t>Quadrado de R</a:t>
                      </a:r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>
                          <a:effectLst/>
                        </a:rPr>
                        <a:t>0,997712238</a:t>
                      </a:r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90974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>
                          <a:effectLst/>
                        </a:rPr>
                        <a:t>Quadrado de R ajustado</a:t>
                      </a:r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>
                          <a:effectLst/>
                        </a:rPr>
                        <a:t>0,997483462</a:t>
                      </a:r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840036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>
                          <a:effectLst/>
                        </a:rPr>
                        <a:t>Erro-padrão</a:t>
                      </a:r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>
                          <a:effectLst/>
                        </a:rPr>
                        <a:t>0,001451304</a:t>
                      </a:r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58384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>
                          <a:effectLst/>
                        </a:rPr>
                        <a:t>Observações</a:t>
                      </a:r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effectLst/>
                        </a:rPr>
                        <a:t>12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23595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ens Azul Escuro | Vetores, fotos de arquivo e PSD grátis">
            <a:extLst>
              <a:ext uri="{FF2B5EF4-FFF2-40B4-BE49-F238E27FC236}">
                <a16:creationId xmlns:a16="http://schemas.microsoft.com/office/drawing/2014/main" id="{F0460C7A-59AD-FB63-E9C7-1BD6ED62C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3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972;p54">
            <a:extLst>
              <a:ext uri="{FF2B5EF4-FFF2-40B4-BE49-F238E27FC236}">
                <a16:creationId xmlns:a16="http://schemas.microsoft.com/office/drawing/2014/main" id="{B1CA4397-BDC0-81A2-3A63-D2A8E5DE4A28}"/>
              </a:ext>
            </a:extLst>
          </p:cNvPr>
          <p:cNvSpPr txBox="1">
            <a:spLocks/>
          </p:cNvSpPr>
          <p:nvPr/>
        </p:nvSpPr>
        <p:spPr>
          <a:xfrm>
            <a:off x="286244" y="106801"/>
            <a:ext cx="77091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6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algn="l"/>
            <a:r>
              <a:rPr lang="pt-PT" sz="3500" dirty="0"/>
              <a:t>Resultados</a:t>
            </a:r>
          </a:p>
        </p:txBody>
      </p:sp>
      <p:sp>
        <p:nvSpPr>
          <p:cNvPr id="18" name="Google Shape;2368;p64">
            <a:extLst>
              <a:ext uri="{FF2B5EF4-FFF2-40B4-BE49-F238E27FC236}">
                <a16:creationId xmlns:a16="http://schemas.microsoft.com/office/drawing/2014/main" id="{FDD114C4-73CF-9DA6-165B-14E6417F23B1}"/>
              </a:ext>
            </a:extLst>
          </p:cNvPr>
          <p:cNvSpPr txBox="1">
            <a:spLocks/>
          </p:cNvSpPr>
          <p:nvPr/>
        </p:nvSpPr>
        <p:spPr>
          <a:xfrm>
            <a:off x="286244" y="633688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B: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1C38D58-F0C6-5252-4E7A-85A3550497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317" y="1068180"/>
            <a:ext cx="1817620" cy="3298940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7" name="Gráfico 6">
            <a:extLst>
              <a:ext uri="{FF2B5EF4-FFF2-40B4-BE49-F238E27FC236}">
                <a16:creationId xmlns:a16="http://schemas.microsoft.com/office/drawing/2014/main" id="{8C75744A-79A7-499E-89C1-A462F6AD7C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3267529"/>
              </p:ext>
            </p:extLst>
          </p:nvPr>
        </p:nvGraphicFramePr>
        <p:xfrm>
          <a:off x="2946582" y="1068180"/>
          <a:ext cx="5693936" cy="3298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03960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ns Azul Escuro | Vetores, fotos de arquivo e PSD grátis">
            <a:extLst>
              <a:ext uri="{FF2B5EF4-FFF2-40B4-BE49-F238E27FC236}">
                <a16:creationId xmlns:a16="http://schemas.microsoft.com/office/drawing/2014/main" id="{F11BF33A-BAA5-05E1-C490-06AA6190DE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3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972;p54">
            <a:extLst>
              <a:ext uri="{FF2B5EF4-FFF2-40B4-BE49-F238E27FC236}">
                <a16:creationId xmlns:a16="http://schemas.microsoft.com/office/drawing/2014/main" id="{B1CA4397-BDC0-81A2-3A63-D2A8E5DE4A28}"/>
              </a:ext>
            </a:extLst>
          </p:cNvPr>
          <p:cNvSpPr txBox="1">
            <a:spLocks/>
          </p:cNvSpPr>
          <p:nvPr/>
        </p:nvSpPr>
        <p:spPr>
          <a:xfrm>
            <a:off x="286244" y="106801"/>
            <a:ext cx="77091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6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Roboto"/>
              <a:buNone/>
              <a:defRPr sz="72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algn="l"/>
            <a:r>
              <a:rPr lang="pt-PT" sz="3500" dirty="0"/>
              <a:t>Resultados</a:t>
            </a:r>
          </a:p>
        </p:txBody>
      </p:sp>
      <p:sp>
        <p:nvSpPr>
          <p:cNvPr id="18" name="Google Shape;2368;p64">
            <a:extLst>
              <a:ext uri="{FF2B5EF4-FFF2-40B4-BE49-F238E27FC236}">
                <a16:creationId xmlns:a16="http://schemas.microsoft.com/office/drawing/2014/main" id="{FDD114C4-73CF-9DA6-165B-14E6417F23B1}"/>
              </a:ext>
            </a:extLst>
          </p:cNvPr>
          <p:cNvSpPr txBox="1">
            <a:spLocks/>
          </p:cNvSpPr>
          <p:nvPr/>
        </p:nvSpPr>
        <p:spPr>
          <a:xfrm>
            <a:off x="286244" y="633688"/>
            <a:ext cx="940561" cy="43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35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pt-PT" sz="1600" dirty="0"/>
              <a:t>Parte B:</a:t>
            </a:r>
          </a:p>
        </p:txBody>
      </p:sp>
      <p:pic>
        <p:nvPicPr>
          <p:cNvPr id="4" name="Imagem 3" descr="Uma imagem com mesa&#10;&#10;Descrição gerada automaticamente">
            <a:extLst>
              <a:ext uri="{FF2B5EF4-FFF2-40B4-BE49-F238E27FC236}">
                <a16:creationId xmlns:a16="http://schemas.microsoft.com/office/drawing/2014/main" id="{9EA6AF0A-20E9-EF03-75CA-2091DCC862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524" y="1068180"/>
            <a:ext cx="1792281" cy="3298939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81E0C268-98DA-167E-E713-78600901AC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4539214"/>
              </p:ext>
            </p:extLst>
          </p:nvPr>
        </p:nvGraphicFramePr>
        <p:xfrm>
          <a:off x="2728003" y="1068179"/>
          <a:ext cx="5659473" cy="32989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900249443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 Electricity by Slidesgo">
  <a:themeElements>
    <a:clrScheme name="Simple Light">
      <a:dk1>
        <a:srgbClr val="11101B"/>
      </a:dk1>
      <a:lt1>
        <a:srgbClr val="FFFFFF"/>
      </a:lt1>
      <a:dk2>
        <a:srgbClr val="181622"/>
      </a:dk2>
      <a:lt2>
        <a:srgbClr val="FBEA4C"/>
      </a:lt2>
      <a:accent1>
        <a:srgbClr val="FFBE3E"/>
      </a:accent1>
      <a:accent2>
        <a:srgbClr val="5E5A72"/>
      </a:accent2>
      <a:accent3>
        <a:srgbClr val="9F9DAA"/>
      </a:accent3>
      <a:accent4>
        <a:srgbClr val="FFFFFF"/>
      </a:accent4>
      <a:accent5>
        <a:srgbClr val="FFFFFF"/>
      </a:accent5>
      <a:accent6>
        <a:srgbClr val="FFFFFF"/>
      </a:accent6>
      <a:hlink>
        <a:srgbClr val="FFBE3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799</Words>
  <Application>Microsoft Office PowerPoint</Application>
  <PresentationFormat>Apresentação no Ecrã (16:9)</PresentationFormat>
  <Paragraphs>168</Paragraphs>
  <Slides>17</Slides>
  <Notes>17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17</vt:i4>
      </vt:variant>
    </vt:vector>
  </HeadingPairs>
  <TitlesOfParts>
    <vt:vector size="27" baseType="lpstr">
      <vt:lpstr>Symbol</vt:lpstr>
      <vt:lpstr>Asap</vt:lpstr>
      <vt:lpstr>Roboto Condensed Light</vt:lpstr>
      <vt:lpstr>Arial</vt:lpstr>
      <vt:lpstr>Wingdings</vt:lpstr>
      <vt:lpstr>Calibri</vt:lpstr>
      <vt:lpstr>Cambria Math</vt:lpstr>
      <vt:lpstr>Courier New</vt:lpstr>
      <vt:lpstr>Roboto</vt:lpstr>
      <vt:lpstr>Geometric Electricity by Slidesgo</vt:lpstr>
      <vt:lpstr>BOBINAS DE HELMHOLTZ</vt:lpstr>
      <vt:lpstr>Introdução teórica</vt:lpstr>
      <vt:lpstr>Introdução teórica</vt:lpstr>
      <vt:lpstr>Objetivos</vt:lpstr>
      <vt:lpstr>Procedimento</vt:lpstr>
      <vt:lpstr>Procedimento</vt:lpstr>
      <vt:lpstr>Apresentação do PowerPoint</vt:lpstr>
      <vt:lpstr>Apresentação do PowerPoint</vt:lpstr>
      <vt:lpstr>Apresentação do PowerPoint</vt:lpstr>
      <vt:lpstr>Apresentação do PowerPoint</vt:lpstr>
      <vt:lpstr>Análise de resultados</vt:lpstr>
      <vt:lpstr>Análise de resultados</vt:lpstr>
      <vt:lpstr>Análise de resultados</vt:lpstr>
      <vt:lpstr>Análise de resultados</vt:lpstr>
      <vt:lpstr>Análise de resultados</vt:lpstr>
      <vt:lpstr>Erros e incertezas 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GEOMETRIC ELECTRICITY</dc:title>
  <dc:creator>Daniel Emídio</dc:creator>
  <cp:lastModifiedBy>Daniel Emídio</cp:lastModifiedBy>
  <cp:revision>19</cp:revision>
  <dcterms:modified xsi:type="dcterms:W3CDTF">2022-12-22T10:41:10Z</dcterms:modified>
</cp:coreProperties>
</file>